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sldIdLst>
    <p:sldId id="256" r:id="rId2"/>
    <p:sldId id="257" r:id="rId3"/>
    <p:sldId id="273" r:id="rId4"/>
    <p:sldId id="258" r:id="rId5"/>
    <p:sldId id="272" r:id="rId6"/>
    <p:sldId id="267" r:id="rId7"/>
    <p:sldId id="260" r:id="rId8"/>
    <p:sldId id="268" r:id="rId9"/>
    <p:sldId id="261" r:id="rId10"/>
    <p:sldId id="275" r:id="rId11"/>
    <p:sldId id="266" r:id="rId12"/>
    <p:sldId id="262" r:id="rId13"/>
    <p:sldId id="276" r:id="rId14"/>
    <p:sldId id="263" r:id="rId15"/>
    <p:sldId id="274" r:id="rId16"/>
    <p:sldId id="265" r:id="rId17"/>
    <p:sldId id="269"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08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102" y="-34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5" Type="http://schemas.openxmlformats.org/officeDocument/2006/relationships/image" Target="../media/image9.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5279F0-6424-43BC-881D-2919E1286165}" type="doc">
      <dgm:prSet loTypeId="urn:microsoft.com/office/officeart/2005/8/layout/vList3#1" loCatId="list" qsTypeId="urn:microsoft.com/office/officeart/2005/8/quickstyle/simple1" qsCatId="simple" csTypeId="urn:microsoft.com/office/officeart/2005/8/colors/accent2_3" csCatId="accent2" phldr="1"/>
      <dgm:spPr/>
    </dgm:pt>
    <dgm:pt modelId="{E651FCEB-CDDA-4CED-8741-AC334E77023C}">
      <dgm:prSet phldrT="[Texte]"/>
      <dgm:spPr/>
      <dgm:t>
        <a:bodyPr/>
        <a:lstStyle/>
        <a:p>
          <a:r>
            <a:rPr lang="fr-FR" dirty="0" smtClean="0"/>
            <a:t>Corruption</a:t>
          </a:r>
          <a:endParaRPr lang="fr-FR" dirty="0"/>
        </a:p>
      </dgm:t>
    </dgm:pt>
    <dgm:pt modelId="{91F7408E-373A-4CBE-B96B-4D23907FADFB}" type="parTrans" cxnId="{CFA8C08E-104C-45CF-A9A1-033558815EBB}">
      <dgm:prSet/>
      <dgm:spPr/>
      <dgm:t>
        <a:bodyPr/>
        <a:lstStyle/>
        <a:p>
          <a:endParaRPr lang="fr-FR"/>
        </a:p>
      </dgm:t>
    </dgm:pt>
    <dgm:pt modelId="{51FD89D8-6517-43F6-8DB1-5EDAE32FF499}" type="sibTrans" cxnId="{CFA8C08E-104C-45CF-A9A1-033558815EBB}">
      <dgm:prSet/>
      <dgm:spPr/>
      <dgm:t>
        <a:bodyPr/>
        <a:lstStyle/>
        <a:p>
          <a:endParaRPr lang="fr-FR"/>
        </a:p>
      </dgm:t>
    </dgm:pt>
    <dgm:pt modelId="{433C2A78-E937-47AB-B7C7-BF5E6EC2C924}">
      <dgm:prSet phldrT="[Texte]"/>
      <dgm:spPr/>
      <dgm:t>
        <a:bodyPr/>
        <a:lstStyle/>
        <a:p>
          <a:r>
            <a:rPr lang="fr-FR" dirty="0" smtClean="0"/>
            <a:t>Trafic d’influence</a:t>
          </a:r>
          <a:endParaRPr lang="fr-FR" dirty="0"/>
        </a:p>
      </dgm:t>
    </dgm:pt>
    <dgm:pt modelId="{F81B2C5A-8CBF-4F83-A0C8-EC246DCD5B18}" type="parTrans" cxnId="{C2C5B38C-E381-4131-9292-8FA24AB609DB}">
      <dgm:prSet/>
      <dgm:spPr/>
      <dgm:t>
        <a:bodyPr/>
        <a:lstStyle/>
        <a:p>
          <a:endParaRPr lang="fr-FR"/>
        </a:p>
      </dgm:t>
    </dgm:pt>
    <dgm:pt modelId="{4446E2D1-F671-4E65-9C14-2CEECA89ABCD}" type="sibTrans" cxnId="{C2C5B38C-E381-4131-9292-8FA24AB609DB}">
      <dgm:prSet/>
      <dgm:spPr/>
      <dgm:t>
        <a:bodyPr/>
        <a:lstStyle/>
        <a:p>
          <a:endParaRPr lang="fr-FR"/>
        </a:p>
      </dgm:t>
    </dgm:pt>
    <dgm:pt modelId="{0FB9EE44-5391-455F-9A8F-4D55FC15CF2E}">
      <dgm:prSet phldrT="[Texte]"/>
      <dgm:spPr/>
      <dgm:t>
        <a:bodyPr/>
        <a:lstStyle/>
        <a:p>
          <a:r>
            <a:rPr lang="fr-FR" dirty="0" smtClean="0"/>
            <a:t>Concussion</a:t>
          </a:r>
          <a:endParaRPr lang="fr-FR" dirty="0"/>
        </a:p>
      </dgm:t>
    </dgm:pt>
    <dgm:pt modelId="{1B3FD82A-548C-4009-89BA-745B7F84955F}" type="parTrans" cxnId="{3F98ACCF-C74C-4EF7-B056-0649BDE75268}">
      <dgm:prSet/>
      <dgm:spPr/>
      <dgm:t>
        <a:bodyPr/>
        <a:lstStyle/>
        <a:p>
          <a:endParaRPr lang="fr-FR"/>
        </a:p>
      </dgm:t>
    </dgm:pt>
    <dgm:pt modelId="{E08A5B0B-A193-499C-9549-C4D9373A061A}" type="sibTrans" cxnId="{3F98ACCF-C74C-4EF7-B056-0649BDE75268}">
      <dgm:prSet/>
      <dgm:spPr/>
      <dgm:t>
        <a:bodyPr/>
        <a:lstStyle/>
        <a:p>
          <a:endParaRPr lang="fr-FR"/>
        </a:p>
      </dgm:t>
    </dgm:pt>
    <dgm:pt modelId="{A52F307C-48D9-4323-96D3-03C1A50EEF8F}">
      <dgm:prSet/>
      <dgm:spPr/>
      <dgm:t>
        <a:bodyPr/>
        <a:lstStyle/>
        <a:p>
          <a:r>
            <a:rPr lang="fr-FR" dirty="0" smtClean="0"/>
            <a:t>Prise illégale d’intérêt</a:t>
          </a:r>
          <a:endParaRPr lang="fr-FR" dirty="0"/>
        </a:p>
      </dgm:t>
    </dgm:pt>
    <dgm:pt modelId="{2DC93690-320A-4BB8-A843-FAA9DA1E9A9B}" type="parTrans" cxnId="{43CB7650-31E6-49A3-8E8C-82C3277FE26B}">
      <dgm:prSet/>
      <dgm:spPr/>
      <dgm:t>
        <a:bodyPr/>
        <a:lstStyle/>
        <a:p>
          <a:endParaRPr lang="fr-FR"/>
        </a:p>
      </dgm:t>
    </dgm:pt>
    <dgm:pt modelId="{52C41090-73EB-4BE9-86A2-2A83FF078FF5}" type="sibTrans" cxnId="{43CB7650-31E6-49A3-8E8C-82C3277FE26B}">
      <dgm:prSet/>
      <dgm:spPr/>
      <dgm:t>
        <a:bodyPr/>
        <a:lstStyle/>
        <a:p>
          <a:endParaRPr lang="fr-FR"/>
        </a:p>
      </dgm:t>
    </dgm:pt>
    <dgm:pt modelId="{52B30C5A-3B93-4C07-A728-6C7750838F6D}">
      <dgm:prSet/>
      <dgm:spPr/>
      <dgm:t>
        <a:bodyPr/>
        <a:lstStyle/>
        <a:p>
          <a:r>
            <a:rPr lang="fr-FR" dirty="0" smtClean="0"/>
            <a:t>Détournement de fonds publics et favoritisme</a:t>
          </a:r>
          <a:endParaRPr lang="fr-FR" dirty="0"/>
        </a:p>
      </dgm:t>
    </dgm:pt>
    <dgm:pt modelId="{AB2614BF-C70A-4936-9620-CE546151E7E9}" type="parTrans" cxnId="{F09598C2-3A16-4E45-91D8-0FC277D77744}">
      <dgm:prSet/>
      <dgm:spPr/>
      <dgm:t>
        <a:bodyPr/>
        <a:lstStyle/>
        <a:p>
          <a:endParaRPr lang="fr-FR"/>
        </a:p>
      </dgm:t>
    </dgm:pt>
    <dgm:pt modelId="{E69D1D3E-FFDC-46FA-B2FD-B611830258FB}" type="sibTrans" cxnId="{F09598C2-3A16-4E45-91D8-0FC277D77744}">
      <dgm:prSet/>
      <dgm:spPr/>
      <dgm:t>
        <a:bodyPr/>
        <a:lstStyle/>
        <a:p>
          <a:endParaRPr lang="fr-FR"/>
        </a:p>
      </dgm:t>
    </dgm:pt>
    <dgm:pt modelId="{1B740F63-ACC5-443B-97BD-22A8282C3D85}" type="pres">
      <dgm:prSet presAssocID="{5C5279F0-6424-43BC-881D-2919E1286165}" presName="linearFlow" presStyleCnt="0">
        <dgm:presLayoutVars>
          <dgm:dir/>
          <dgm:resizeHandles val="exact"/>
        </dgm:presLayoutVars>
      </dgm:prSet>
      <dgm:spPr/>
    </dgm:pt>
    <dgm:pt modelId="{D959EA39-AE91-4EB9-B4B9-385A7A1E41A2}" type="pres">
      <dgm:prSet presAssocID="{E651FCEB-CDDA-4CED-8741-AC334E77023C}" presName="composite" presStyleCnt="0"/>
      <dgm:spPr/>
    </dgm:pt>
    <dgm:pt modelId="{810CD73E-16D0-42FD-A9A0-3468C62D5D49}" type="pres">
      <dgm:prSet presAssocID="{E651FCEB-CDDA-4CED-8741-AC334E77023C}" presName="imgShp"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dgm:spPr>
    </dgm:pt>
    <dgm:pt modelId="{BE254087-D018-4B58-AEDA-BCEAE12193C6}" type="pres">
      <dgm:prSet presAssocID="{E651FCEB-CDDA-4CED-8741-AC334E77023C}" presName="txShp" presStyleLbl="node1" presStyleIdx="0" presStyleCnt="5" custLinFactNeighborX="228">
        <dgm:presLayoutVars>
          <dgm:bulletEnabled val="1"/>
        </dgm:presLayoutVars>
      </dgm:prSet>
      <dgm:spPr/>
      <dgm:t>
        <a:bodyPr/>
        <a:lstStyle/>
        <a:p>
          <a:endParaRPr lang="fr-FR"/>
        </a:p>
      </dgm:t>
    </dgm:pt>
    <dgm:pt modelId="{9035DD2E-A091-4698-A8DD-62AE5784D4C2}" type="pres">
      <dgm:prSet presAssocID="{51FD89D8-6517-43F6-8DB1-5EDAE32FF499}" presName="spacing" presStyleCnt="0"/>
      <dgm:spPr/>
    </dgm:pt>
    <dgm:pt modelId="{2B7DD0A3-EE1C-4D7A-936B-DDF4D9FF822E}" type="pres">
      <dgm:prSet presAssocID="{433C2A78-E937-47AB-B7C7-BF5E6EC2C924}" presName="composite" presStyleCnt="0"/>
      <dgm:spPr/>
    </dgm:pt>
    <dgm:pt modelId="{8F897EF7-06C4-4D84-BD1E-A6A7E367C2C5}" type="pres">
      <dgm:prSet presAssocID="{433C2A78-E937-47AB-B7C7-BF5E6EC2C924}" presName="imgShp"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dgm:spPr>
    </dgm:pt>
    <dgm:pt modelId="{9857D2D7-E832-4455-ABE9-43DA833825B0}" type="pres">
      <dgm:prSet presAssocID="{433C2A78-E937-47AB-B7C7-BF5E6EC2C924}" presName="txShp" presStyleLbl="node1" presStyleIdx="1" presStyleCnt="5" custLinFactNeighborX="685" custLinFactNeighborY="1925">
        <dgm:presLayoutVars>
          <dgm:bulletEnabled val="1"/>
        </dgm:presLayoutVars>
      </dgm:prSet>
      <dgm:spPr/>
      <dgm:t>
        <a:bodyPr/>
        <a:lstStyle/>
        <a:p>
          <a:endParaRPr lang="fr-FR"/>
        </a:p>
      </dgm:t>
    </dgm:pt>
    <dgm:pt modelId="{4B9BCEB7-046B-405F-AB38-E7EA49C4599A}" type="pres">
      <dgm:prSet presAssocID="{4446E2D1-F671-4E65-9C14-2CEECA89ABCD}" presName="spacing" presStyleCnt="0"/>
      <dgm:spPr/>
    </dgm:pt>
    <dgm:pt modelId="{33C0E930-35B4-4997-9C72-9F7FD57F4CB1}" type="pres">
      <dgm:prSet presAssocID="{0FB9EE44-5391-455F-9A8F-4D55FC15CF2E}" presName="composite" presStyleCnt="0"/>
      <dgm:spPr/>
    </dgm:pt>
    <dgm:pt modelId="{6A1A5B48-2561-4244-9507-1751EDE75E44}" type="pres">
      <dgm:prSet presAssocID="{0FB9EE44-5391-455F-9A8F-4D55FC15CF2E}" presName="imgShp" presStyleLbl="fgImgPlace1" presStyleIdx="2" presStyleCnt="5"/>
      <dgm:spPr>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dgm:spPr>
    </dgm:pt>
    <dgm:pt modelId="{D05991FD-4448-4D05-BD34-2AFD230A451E}" type="pres">
      <dgm:prSet presAssocID="{0FB9EE44-5391-455F-9A8F-4D55FC15CF2E}" presName="txShp" presStyleLbl="node1" presStyleIdx="2" presStyleCnt="5">
        <dgm:presLayoutVars>
          <dgm:bulletEnabled val="1"/>
        </dgm:presLayoutVars>
      </dgm:prSet>
      <dgm:spPr/>
      <dgm:t>
        <a:bodyPr/>
        <a:lstStyle/>
        <a:p>
          <a:endParaRPr lang="fr-FR"/>
        </a:p>
      </dgm:t>
    </dgm:pt>
    <dgm:pt modelId="{E3E482BD-385F-4773-BD7A-33E92768F376}" type="pres">
      <dgm:prSet presAssocID="{E08A5B0B-A193-499C-9549-C4D9373A061A}" presName="spacing" presStyleCnt="0"/>
      <dgm:spPr/>
    </dgm:pt>
    <dgm:pt modelId="{3DA8598D-CA0D-4D0A-BC3F-3B827AEC4A3A}" type="pres">
      <dgm:prSet presAssocID="{A52F307C-48D9-4323-96D3-03C1A50EEF8F}" presName="composite" presStyleCnt="0"/>
      <dgm:spPr/>
    </dgm:pt>
    <dgm:pt modelId="{51FC5168-1931-4248-A85C-118D39ED723B}" type="pres">
      <dgm:prSet presAssocID="{A52F307C-48D9-4323-96D3-03C1A50EEF8F}" presName="imgShp" presStyleLbl="fgImgPlace1" presStyleIdx="3" presStyleCnt="5"/>
      <dgm:spPr>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a:stretch>
        </a:blipFill>
      </dgm:spPr>
    </dgm:pt>
    <dgm:pt modelId="{4CA64A88-2FFB-42E2-AF9D-51F4FDA82EE0}" type="pres">
      <dgm:prSet presAssocID="{A52F307C-48D9-4323-96D3-03C1A50EEF8F}" presName="txShp" presStyleLbl="node1" presStyleIdx="3" presStyleCnt="5">
        <dgm:presLayoutVars>
          <dgm:bulletEnabled val="1"/>
        </dgm:presLayoutVars>
      </dgm:prSet>
      <dgm:spPr/>
      <dgm:t>
        <a:bodyPr/>
        <a:lstStyle/>
        <a:p>
          <a:endParaRPr lang="fr-FR"/>
        </a:p>
      </dgm:t>
    </dgm:pt>
    <dgm:pt modelId="{CC050C25-663F-4E0D-A827-1270C5024421}" type="pres">
      <dgm:prSet presAssocID="{52C41090-73EB-4BE9-86A2-2A83FF078FF5}" presName="spacing" presStyleCnt="0"/>
      <dgm:spPr/>
    </dgm:pt>
    <dgm:pt modelId="{C131A3FA-41FF-4ACC-9B38-2C2FDD2363E4}" type="pres">
      <dgm:prSet presAssocID="{52B30C5A-3B93-4C07-A728-6C7750838F6D}" presName="composite" presStyleCnt="0"/>
      <dgm:spPr/>
    </dgm:pt>
    <dgm:pt modelId="{E8E59FB6-0B8B-471B-853F-B83A59955CAF}" type="pres">
      <dgm:prSet presAssocID="{52B30C5A-3B93-4C07-A728-6C7750838F6D}" presName="imgShp"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a:stretch>
        </a:blipFill>
      </dgm:spPr>
    </dgm:pt>
    <dgm:pt modelId="{B2251D88-D48F-4DA6-AD5C-D60E61D8B3B7}" type="pres">
      <dgm:prSet presAssocID="{52B30C5A-3B93-4C07-A728-6C7750838F6D}" presName="txShp" presStyleLbl="node1" presStyleIdx="4" presStyleCnt="5">
        <dgm:presLayoutVars>
          <dgm:bulletEnabled val="1"/>
        </dgm:presLayoutVars>
      </dgm:prSet>
      <dgm:spPr/>
      <dgm:t>
        <a:bodyPr/>
        <a:lstStyle/>
        <a:p>
          <a:endParaRPr lang="fr-FR"/>
        </a:p>
      </dgm:t>
    </dgm:pt>
  </dgm:ptLst>
  <dgm:cxnLst>
    <dgm:cxn modelId="{43CB7650-31E6-49A3-8E8C-82C3277FE26B}" srcId="{5C5279F0-6424-43BC-881D-2919E1286165}" destId="{A52F307C-48D9-4323-96D3-03C1A50EEF8F}" srcOrd="3" destOrd="0" parTransId="{2DC93690-320A-4BB8-A843-FAA9DA1E9A9B}" sibTransId="{52C41090-73EB-4BE9-86A2-2A83FF078FF5}"/>
    <dgm:cxn modelId="{CC3AF229-263C-4735-A0E8-037F98423049}" type="presOf" srcId="{E651FCEB-CDDA-4CED-8741-AC334E77023C}" destId="{BE254087-D018-4B58-AEDA-BCEAE12193C6}" srcOrd="0" destOrd="0" presId="urn:microsoft.com/office/officeart/2005/8/layout/vList3#1"/>
    <dgm:cxn modelId="{FC01B64F-5E93-4720-B696-14C181D84F66}" type="presOf" srcId="{433C2A78-E937-47AB-B7C7-BF5E6EC2C924}" destId="{9857D2D7-E832-4455-ABE9-43DA833825B0}" srcOrd="0" destOrd="0" presId="urn:microsoft.com/office/officeart/2005/8/layout/vList3#1"/>
    <dgm:cxn modelId="{0B782F9A-F6A9-4C9F-B355-8CA3A57E37F4}" type="presOf" srcId="{0FB9EE44-5391-455F-9A8F-4D55FC15CF2E}" destId="{D05991FD-4448-4D05-BD34-2AFD230A451E}" srcOrd="0" destOrd="0" presId="urn:microsoft.com/office/officeart/2005/8/layout/vList3#1"/>
    <dgm:cxn modelId="{C2C5B38C-E381-4131-9292-8FA24AB609DB}" srcId="{5C5279F0-6424-43BC-881D-2919E1286165}" destId="{433C2A78-E937-47AB-B7C7-BF5E6EC2C924}" srcOrd="1" destOrd="0" parTransId="{F81B2C5A-8CBF-4F83-A0C8-EC246DCD5B18}" sibTransId="{4446E2D1-F671-4E65-9C14-2CEECA89ABCD}"/>
    <dgm:cxn modelId="{3F98ACCF-C74C-4EF7-B056-0649BDE75268}" srcId="{5C5279F0-6424-43BC-881D-2919E1286165}" destId="{0FB9EE44-5391-455F-9A8F-4D55FC15CF2E}" srcOrd="2" destOrd="0" parTransId="{1B3FD82A-548C-4009-89BA-745B7F84955F}" sibTransId="{E08A5B0B-A193-499C-9549-C4D9373A061A}"/>
    <dgm:cxn modelId="{F46B3D41-80BC-4FA3-A83B-86A8657E0A06}" type="presOf" srcId="{A52F307C-48D9-4323-96D3-03C1A50EEF8F}" destId="{4CA64A88-2FFB-42E2-AF9D-51F4FDA82EE0}" srcOrd="0" destOrd="0" presId="urn:microsoft.com/office/officeart/2005/8/layout/vList3#1"/>
    <dgm:cxn modelId="{CFA8C08E-104C-45CF-A9A1-033558815EBB}" srcId="{5C5279F0-6424-43BC-881D-2919E1286165}" destId="{E651FCEB-CDDA-4CED-8741-AC334E77023C}" srcOrd="0" destOrd="0" parTransId="{91F7408E-373A-4CBE-B96B-4D23907FADFB}" sibTransId="{51FD89D8-6517-43F6-8DB1-5EDAE32FF499}"/>
    <dgm:cxn modelId="{F09598C2-3A16-4E45-91D8-0FC277D77744}" srcId="{5C5279F0-6424-43BC-881D-2919E1286165}" destId="{52B30C5A-3B93-4C07-A728-6C7750838F6D}" srcOrd="4" destOrd="0" parTransId="{AB2614BF-C70A-4936-9620-CE546151E7E9}" sibTransId="{E69D1D3E-FFDC-46FA-B2FD-B611830258FB}"/>
    <dgm:cxn modelId="{E8D597CE-3F4E-4EFF-B0E0-7CE2857A4F37}" type="presOf" srcId="{52B30C5A-3B93-4C07-A728-6C7750838F6D}" destId="{B2251D88-D48F-4DA6-AD5C-D60E61D8B3B7}" srcOrd="0" destOrd="0" presId="urn:microsoft.com/office/officeart/2005/8/layout/vList3#1"/>
    <dgm:cxn modelId="{091F7937-B28C-49CF-A81E-6F837664D293}" type="presOf" srcId="{5C5279F0-6424-43BC-881D-2919E1286165}" destId="{1B740F63-ACC5-443B-97BD-22A8282C3D85}" srcOrd="0" destOrd="0" presId="urn:microsoft.com/office/officeart/2005/8/layout/vList3#1"/>
    <dgm:cxn modelId="{2716DF1F-B7BF-4BA8-8628-7414048BC1F3}" type="presParOf" srcId="{1B740F63-ACC5-443B-97BD-22A8282C3D85}" destId="{D959EA39-AE91-4EB9-B4B9-385A7A1E41A2}" srcOrd="0" destOrd="0" presId="urn:microsoft.com/office/officeart/2005/8/layout/vList3#1"/>
    <dgm:cxn modelId="{C7E56400-5662-48E4-9B2F-56750BE9111C}" type="presParOf" srcId="{D959EA39-AE91-4EB9-B4B9-385A7A1E41A2}" destId="{810CD73E-16D0-42FD-A9A0-3468C62D5D49}" srcOrd="0" destOrd="0" presId="urn:microsoft.com/office/officeart/2005/8/layout/vList3#1"/>
    <dgm:cxn modelId="{83C949A2-460E-4343-AAFE-6612A758FF2B}" type="presParOf" srcId="{D959EA39-AE91-4EB9-B4B9-385A7A1E41A2}" destId="{BE254087-D018-4B58-AEDA-BCEAE12193C6}" srcOrd="1" destOrd="0" presId="urn:microsoft.com/office/officeart/2005/8/layout/vList3#1"/>
    <dgm:cxn modelId="{DCFD45C8-F59F-4891-93FE-5BF1EF3D859E}" type="presParOf" srcId="{1B740F63-ACC5-443B-97BD-22A8282C3D85}" destId="{9035DD2E-A091-4698-A8DD-62AE5784D4C2}" srcOrd="1" destOrd="0" presId="urn:microsoft.com/office/officeart/2005/8/layout/vList3#1"/>
    <dgm:cxn modelId="{CAFC0745-9F2E-4571-ADD2-F21D600FB8F2}" type="presParOf" srcId="{1B740F63-ACC5-443B-97BD-22A8282C3D85}" destId="{2B7DD0A3-EE1C-4D7A-936B-DDF4D9FF822E}" srcOrd="2" destOrd="0" presId="urn:microsoft.com/office/officeart/2005/8/layout/vList3#1"/>
    <dgm:cxn modelId="{560C7942-7287-4EE9-8013-03D2688CD80C}" type="presParOf" srcId="{2B7DD0A3-EE1C-4D7A-936B-DDF4D9FF822E}" destId="{8F897EF7-06C4-4D84-BD1E-A6A7E367C2C5}" srcOrd="0" destOrd="0" presId="urn:microsoft.com/office/officeart/2005/8/layout/vList3#1"/>
    <dgm:cxn modelId="{F43BA9C3-3894-4C2C-92E6-2B664CBCC7C7}" type="presParOf" srcId="{2B7DD0A3-EE1C-4D7A-936B-DDF4D9FF822E}" destId="{9857D2D7-E832-4455-ABE9-43DA833825B0}" srcOrd="1" destOrd="0" presId="urn:microsoft.com/office/officeart/2005/8/layout/vList3#1"/>
    <dgm:cxn modelId="{519F3C10-6B47-4F85-9C22-0DC5FC78B934}" type="presParOf" srcId="{1B740F63-ACC5-443B-97BD-22A8282C3D85}" destId="{4B9BCEB7-046B-405F-AB38-E7EA49C4599A}" srcOrd="3" destOrd="0" presId="urn:microsoft.com/office/officeart/2005/8/layout/vList3#1"/>
    <dgm:cxn modelId="{3931B3F2-C80F-4521-90CF-A261EFB10982}" type="presParOf" srcId="{1B740F63-ACC5-443B-97BD-22A8282C3D85}" destId="{33C0E930-35B4-4997-9C72-9F7FD57F4CB1}" srcOrd="4" destOrd="0" presId="urn:microsoft.com/office/officeart/2005/8/layout/vList3#1"/>
    <dgm:cxn modelId="{A22CF4D5-E0B9-4B87-9BC7-EBEC1EC93EDB}" type="presParOf" srcId="{33C0E930-35B4-4997-9C72-9F7FD57F4CB1}" destId="{6A1A5B48-2561-4244-9507-1751EDE75E44}" srcOrd="0" destOrd="0" presId="urn:microsoft.com/office/officeart/2005/8/layout/vList3#1"/>
    <dgm:cxn modelId="{44911431-6501-4014-B1AE-D723758957B7}" type="presParOf" srcId="{33C0E930-35B4-4997-9C72-9F7FD57F4CB1}" destId="{D05991FD-4448-4D05-BD34-2AFD230A451E}" srcOrd="1" destOrd="0" presId="urn:microsoft.com/office/officeart/2005/8/layout/vList3#1"/>
    <dgm:cxn modelId="{D3AB7D5C-6BE5-485E-9966-833FDBD1FA66}" type="presParOf" srcId="{1B740F63-ACC5-443B-97BD-22A8282C3D85}" destId="{E3E482BD-385F-4773-BD7A-33E92768F376}" srcOrd="5" destOrd="0" presId="urn:microsoft.com/office/officeart/2005/8/layout/vList3#1"/>
    <dgm:cxn modelId="{C4D23D9F-2479-4C70-A5C0-B3CAA87F3E8C}" type="presParOf" srcId="{1B740F63-ACC5-443B-97BD-22A8282C3D85}" destId="{3DA8598D-CA0D-4D0A-BC3F-3B827AEC4A3A}" srcOrd="6" destOrd="0" presId="urn:microsoft.com/office/officeart/2005/8/layout/vList3#1"/>
    <dgm:cxn modelId="{4D427B41-8C06-42C0-8899-84A5725028C0}" type="presParOf" srcId="{3DA8598D-CA0D-4D0A-BC3F-3B827AEC4A3A}" destId="{51FC5168-1931-4248-A85C-118D39ED723B}" srcOrd="0" destOrd="0" presId="urn:microsoft.com/office/officeart/2005/8/layout/vList3#1"/>
    <dgm:cxn modelId="{92BA4E2E-AA3F-42FE-98CE-781CA7A41EB3}" type="presParOf" srcId="{3DA8598D-CA0D-4D0A-BC3F-3B827AEC4A3A}" destId="{4CA64A88-2FFB-42E2-AF9D-51F4FDA82EE0}" srcOrd="1" destOrd="0" presId="urn:microsoft.com/office/officeart/2005/8/layout/vList3#1"/>
    <dgm:cxn modelId="{F9BAC1A7-40EB-4384-BB5F-B1D7F1787DB1}" type="presParOf" srcId="{1B740F63-ACC5-443B-97BD-22A8282C3D85}" destId="{CC050C25-663F-4E0D-A827-1270C5024421}" srcOrd="7" destOrd="0" presId="urn:microsoft.com/office/officeart/2005/8/layout/vList3#1"/>
    <dgm:cxn modelId="{855B03C7-37D4-47F4-BF2F-BDA5B6811EDC}" type="presParOf" srcId="{1B740F63-ACC5-443B-97BD-22A8282C3D85}" destId="{C131A3FA-41FF-4ACC-9B38-2C2FDD2363E4}" srcOrd="8" destOrd="0" presId="urn:microsoft.com/office/officeart/2005/8/layout/vList3#1"/>
    <dgm:cxn modelId="{23DDBFD8-793D-438C-A31D-8B0A47E7B79E}" type="presParOf" srcId="{C131A3FA-41FF-4ACC-9B38-2C2FDD2363E4}" destId="{E8E59FB6-0B8B-471B-853F-B83A59955CAF}" srcOrd="0" destOrd="0" presId="urn:microsoft.com/office/officeart/2005/8/layout/vList3#1"/>
    <dgm:cxn modelId="{312757FE-F29E-43F8-BA71-7010DCB9ED65}" type="presParOf" srcId="{C131A3FA-41FF-4ACC-9B38-2C2FDD2363E4}" destId="{B2251D88-D48F-4DA6-AD5C-D60E61D8B3B7}" srcOrd="1" destOrd="0" presId="urn:microsoft.com/office/officeart/2005/8/layout/vList3#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305CB5-5208-4838-BB98-CEDAA3634E50}" type="doc">
      <dgm:prSet loTypeId="urn:microsoft.com/office/officeart/2005/8/layout/orgChart1" loCatId="hierarchy" qsTypeId="urn:microsoft.com/office/officeart/2005/8/quickstyle/simple1" qsCatId="simple" csTypeId="urn:microsoft.com/office/officeart/2005/8/colors/accent2_2" csCatId="accent2" phldr="1"/>
      <dgm:spPr/>
      <dgm:t>
        <a:bodyPr/>
        <a:lstStyle/>
        <a:p>
          <a:endParaRPr lang="fr-FR"/>
        </a:p>
      </dgm:t>
    </dgm:pt>
    <dgm:pt modelId="{EC72F9C0-E30F-42C3-8438-3B127A69DFDB}">
      <dgm:prSet phldrT="[Texte]" custT="1"/>
      <dgm:spPr/>
      <dgm:t>
        <a:bodyPr/>
        <a:lstStyle/>
        <a:p>
          <a:r>
            <a:rPr lang="fr-FR" sz="2000" dirty="0" smtClean="0"/>
            <a:t>Directeur</a:t>
          </a:r>
        </a:p>
        <a:p>
          <a:r>
            <a:rPr lang="fr-FR" sz="2000" i="1" dirty="0" smtClean="0"/>
            <a:t>Charles Duchaine</a:t>
          </a:r>
          <a:endParaRPr lang="fr-FR" sz="2000" i="1" dirty="0"/>
        </a:p>
      </dgm:t>
    </dgm:pt>
    <dgm:pt modelId="{8C7D15DC-F17B-46C9-8E57-2EDF323FB6A6}" type="parTrans" cxnId="{772467E7-BBDD-4D13-8EE2-A45511FAF15D}">
      <dgm:prSet/>
      <dgm:spPr/>
      <dgm:t>
        <a:bodyPr/>
        <a:lstStyle/>
        <a:p>
          <a:endParaRPr lang="fr-FR"/>
        </a:p>
      </dgm:t>
    </dgm:pt>
    <dgm:pt modelId="{2BAA1E9A-D2EB-449F-AA65-FAFFF01DEB50}" type="sibTrans" cxnId="{772467E7-BBDD-4D13-8EE2-A45511FAF15D}">
      <dgm:prSet/>
      <dgm:spPr/>
      <dgm:t>
        <a:bodyPr/>
        <a:lstStyle/>
        <a:p>
          <a:endParaRPr lang="fr-FR"/>
        </a:p>
      </dgm:t>
    </dgm:pt>
    <dgm:pt modelId="{08E71189-4AB9-4CC9-A272-12A7783A1893}" type="asst">
      <dgm:prSet phldrT="[Texte]" custT="1"/>
      <dgm:spPr/>
      <dgm:t>
        <a:bodyPr/>
        <a:lstStyle/>
        <a:p>
          <a:r>
            <a:rPr lang="fr-FR" sz="2000" dirty="0"/>
            <a:t>Directeur adjoint</a:t>
          </a:r>
        </a:p>
      </dgm:t>
    </dgm:pt>
    <dgm:pt modelId="{FBF2C7DB-786D-4D69-9E32-E9E8BC96C205}" type="parTrans" cxnId="{97AE000F-17C3-4419-9C78-B537DBA52ED1}">
      <dgm:prSet/>
      <dgm:spPr/>
      <dgm:t>
        <a:bodyPr/>
        <a:lstStyle/>
        <a:p>
          <a:endParaRPr lang="fr-FR"/>
        </a:p>
      </dgm:t>
    </dgm:pt>
    <dgm:pt modelId="{34DC620A-86B1-42A4-A13B-99B9345162DB}" type="sibTrans" cxnId="{97AE000F-17C3-4419-9C78-B537DBA52ED1}">
      <dgm:prSet/>
      <dgm:spPr/>
      <dgm:t>
        <a:bodyPr/>
        <a:lstStyle/>
        <a:p>
          <a:endParaRPr lang="fr-FR"/>
        </a:p>
      </dgm:t>
    </dgm:pt>
    <dgm:pt modelId="{9B7A5BA8-E7A6-4D4D-B581-68654CF926B4}">
      <dgm:prSet phldrT="[Texte]" custT="1"/>
      <dgm:spPr/>
      <dgm:t>
        <a:bodyPr/>
        <a:lstStyle/>
        <a:p>
          <a:endParaRPr lang="fr-FR" sz="1400" dirty="0" smtClean="0"/>
        </a:p>
        <a:p>
          <a:r>
            <a:rPr lang="fr-FR" sz="1600" dirty="0" smtClean="0"/>
            <a:t>Sous-direction du conseil, de l’analyse stratégique et des affaires internationales</a:t>
          </a:r>
        </a:p>
        <a:p>
          <a:endParaRPr lang="fr-FR" sz="2000" dirty="0"/>
        </a:p>
      </dgm:t>
    </dgm:pt>
    <dgm:pt modelId="{C06F8718-686C-4627-A735-F982B1A9F338}" type="parTrans" cxnId="{8C121745-5FF1-4434-B2AA-BF06B788C5D5}">
      <dgm:prSet/>
      <dgm:spPr/>
      <dgm:t>
        <a:bodyPr/>
        <a:lstStyle/>
        <a:p>
          <a:endParaRPr lang="fr-FR"/>
        </a:p>
      </dgm:t>
    </dgm:pt>
    <dgm:pt modelId="{DFC70671-87EC-4D73-AF5D-B67A736E5B2E}" type="sibTrans" cxnId="{8C121745-5FF1-4434-B2AA-BF06B788C5D5}">
      <dgm:prSet/>
      <dgm:spPr/>
      <dgm:t>
        <a:bodyPr/>
        <a:lstStyle/>
        <a:p>
          <a:endParaRPr lang="fr-FR"/>
        </a:p>
      </dgm:t>
    </dgm:pt>
    <dgm:pt modelId="{40962B02-ABC6-4F4C-8302-33EEFE7A2EDB}">
      <dgm:prSet phldrT="[Texte]" custT="1"/>
      <dgm:spPr/>
      <dgm:t>
        <a:bodyPr/>
        <a:lstStyle/>
        <a:p>
          <a:r>
            <a:rPr lang="fr-FR" sz="2000" dirty="0" smtClean="0"/>
            <a:t>Sous-direction des contrôles</a:t>
          </a:r>
          <a:endParaRPr lang="fr-FR" sz="2000" dirty="0"/>
        </a:p>
      </dgm:t>
    </dgm:pt>
    <dgm:pt modelId="{F265029E-A013-497D-94EB-9A8E62411550}" type="parTrans" cxnId="{7D6A2738-2E37-498A-9124-002E32FC991C}">
      <dgm:prSet/>
      <dgm:spPr/>
      <dgm:t>
        <a:bodyPr/>
        <a:lstStyle/>
        <a:p>
          <a:endParaRPr lang="fr-FR"/>
        </a:p>
      </dgm:t>
    </dgm:pt>
    <dgm:pt modelId="{A62AE02C-4772-4DF1-8B66-B3026E347733}" type="sibTrans" cxnId="{7D6A2738-2E37-498A-9124-002E32FC991C}">
      <dgm:prSet/>
      <dgm:spPr/>
      <dgm:t>
        <a:bodyPr/>
        <a:lstStyle/>
        <a:p>
          <a:endParaRPr lang="fr-FR"/>
        </a:p>
      </dgm:t>
    </dgm:pt>
    <dgm:pt modelId="{9851C41C-63A3-413C-996E-6CA11618DA28}" type="pres">
      <dgm:prSet presAssocID="{D6305CB5-5208-4838-BB98-CEDAA3634E50}" presName="hierChild1" presStyleCnt="0">
        <dgm:presLayoutVars>
          <dgm:orgChart val="1"/>
          <dgm:chPref val="1"/>
          <dgm:dir/>
          <dgm:animOne val="branch"/>
          <dgm:animLvl val="lvl"/>
          <dgm:resizeHandles/>
        </dgm:presLayoutVars>
      </dgm:prSet>
      <dgm:spPr/>
      <dgm:t>
        <a:bodyPr/>
        <a:lstStyle/>
        <a:p>
          <a:endParaRPr lang="fr-FR"/>
        </a:p>
      </dgm:t>
    </dgm:pt>
    <dgm:pt modelId="{CD827C95-AE3A-4559-9535-5AF01CC723D6}" type="pres">
      <dgm:prSet presAssocID="{EC72F9C0-E30F-42C3-8438-3B127A69DFDB}" presName="hierRoot1" presStyleCnt="0">
        <dgm:presLayoutVars>
          <dgm:hierBranch val="init"/>
        </dgm:presLayoutVars>
      </dgm:prSet>
      <dgm:spPr/>
      <dgm:t>
        <a:bodyPr/>
        <a:lstStyle/>
        <a:p>
          <a:endParaRPr lang="fr-FR"/>
        </a:p>
      </dgm:t>
    </dgm:pt>
    <dgm:pt modelId="{525F342F-8018-4EE8-9680-D7E14AE79344}" type="pres">
      <dgm:prSet presAssocID="{EC72F9C0-E30F-42C3-8438-3B127A69DFDB}" presName="rootComposite1" presStyleCnt="0"/>
      <dgm:spPr/>
      <dgm:t>
        <a:bodyPr/>
        <a:lstStyle/>
        <a:p>
          <a:endParaRPr lang="fr-FR"/>
        </a:p>
      </dgm:t>
    </dgm:pt>
    <dgm:pt modelId="{016B1FEB-09E7-4089-8089-66B9936D8173}" type="pres">
      <dgm:prSet presAssocID="{EC72F9C0-E30F-42C3-8438-3B127A69DFDB}" presName="rootText1" presStyleLbl="node0" presStyleIdx="0" presStyleCnt="1" custScaleX="114705" custLinFactNeighborY="-1324">
        <dgm:presLayoutVars>
          <dgm:chPref val="3"/>
        </dgm:presLayoutVars>
      </dgm:prSet>
      <dgm:spPr/>
      <dgm:t>
        <a:bodyPr/>
        <a:lstStyle/>
        <a:p>
          <a:endParaRPr lang="fr-FR"/>
        </a:p>
      </dgm:t>
    </dgm:pt>
    <dgm:pt modelId="{49EAF53F-3829-40CF-B462-5EABE98E52F8}" type="pres">
      <dgm:prSet presAssocID="{EC72F9C0-E30F-42C3-8438-3B127A69DFDB}" presName="rootConnector1" presStyleLbl="node1" presStyleIdx="0" presStyleCnt="0"/>
      <dgm:spPr/>
      <dgm:t>
        <a:bodyPr/>
        <a:lstStyle/>
        <a:p>
          <a:endParaRPr lang="fr-FR"/>
        </a:p>
      </dgm:t>
    </dgm:pt>
    <dgm:pt modelId="{CFB2DDED-8CFD-49E5-A850-1DE8FE8FE645}" type="pres">
      <dgm:prSet presAssocID="{EC72F9C0-E30F-42C3-8438-3B127A69DFDB}" presName="hierChild2" presStyleCnt="0"/>
      <dgm:spPr/>
      <dgm:t>
        <a:bodyPr/>
        <a:lstStyle/>
        <a:p>
          <a:endParaRPr lang="fr-FR"/>
        </a:p>
      </dgm:t>
    </dgm:pt>
    <dgm:pt modelId="{D382E96F-67D6-4BE0-A87F-400919005E7D}" type="pres">
      <dgm:prSet presAssocID="{C06F8718-686C-4627-A735-F982B1A9F338}" presName="Name37" presStyleLbl="parChTrans1D2" presStyleIdx="0" presStyleCnt="3"/>
      <dgm:spPr/>
      <dgm:t>
        <a:bodyPr/>
        <a:lstStyle/>
        <a:p>
          <a:endParaRPr lang="fr-FR"/>
        </a:p>
      </dgm:t>
    </dgm:pt>
    <dgm:pt modelId="{2D2943FB-86F8-4E67-9AEC-CB0254998902}" type="pres">
      <dgm:prSet presAssocID="{9B7A5BA8-E7A6-4D4D-B581-68654CF926B4}" presName="hierRoot2" presStyleCnt="0">
        <dgm:presLayoutVars>
          <dgm:hierBranch val="init"/>
        </dgm:presLayoutVars>
      </dgm:prSet>
      <dgm:spPr/>
      <dgm:t>
        <a:bodyPr/>
        <a:lstStyle/>
        <a:p>
          <a:endParaRPr lang="fr-FR"/>
        </a:p>
      </dgm:t>
    </dgm:pt>
    <dgm:pt modelId="{58EB3A0E-FCB8-4626-88F6-6C1C02E4D9B0}" type="pres">
      <dgm:prSet presAssocID="{9B7A5BA8-E7A6-4D4D-B581-68654CF926B4}" presName="rootComposite" presStyleCnt="0"/>
      <dgm:spPr/>
      <dgm:t>
        <a:bodyPr/>
        <a:lstStyle/>
        <a:p>
          <a:endParaRPr lang="fr-FR"/>
        </a:p>
      </dgm:t>
    </dgm:pt>
    <dgm:pt modelId="{D9A00689-2DBF-48E2-ACC5-EBEBF71F8381}" type="pres">
      <dgm:prSet presAssocID="{9B7A5BA8-E7A6-4D4D-B581-68654CF926B4}" presName="rootText" presStyleLbl="node2" presStyleIdx="0" presStyleCnt="2" custScaleX="225712" custLinFactNeighborX="1067" custLinFactNeighborY="964">
        <dgm:presLayoutVars>
          <dgm:chPref val="3"/>
        </dgm:presLayoutVars>
      </dgm:prSet>
      <dgm:spPr/>
      <dgm:t>
        <a:bodyPr/>
        <a:lstStyle/>
        <a:p>
          <a:endParaRPr lang="fr-FR"/>
        </a:p>
      </dgm:t>
    </dgm:pt>
    <dgm:pt modelId="{266BF305-6181-46E2-9FD6-B1177BA17CAB}" type="pres">
      <dgm:prSet presAssocID="{9B7A5BA8-E7A6-4D4D-B581-68654CF926B4}" presName="rootConnector" presStyleLbl="node2" presStyleIdx="0" presStyleCnt="2"/>
      <dgm:spPr/>
      <dgm:t>
        <a:bodyPr/>
        <a:lstStyle/>
        <a:p>
          <a:endParaRPr lang="fr-FR"/>
        </a:p>
      </dgm:t>
    </dgm:pt>
    <dgm:pt modelId="{0E1E575E-5F50-44BE-A041-FC5CBFE16095}" type="pres">
      <dgm:prSet presAssocID="{9B7A5BA8-E7A6-4D4D-B581-68654CF926B4}" presName="hierChild4" presStyleCnt="0"/>
      <dgm:spPr/>
      <dgm:t>
        <a:bodyPr/>
        <a:lstStyle/>
        <a:p>
          <a:endParaRPr lang="fr-FR"/>
        </a:p>
      </dgm:t>
    </dgm:pt>
    <dgm:pt modelId="{ACD02D1A-BCFE-4276-A863-FB7490DF65ED}" type="pres">
      <dgm:prSet presAssocID="{9B7A5BA8-E7A6-4D4D-B581-68654CF926B4}" presName="hierChild5" presStyleCnt="0"/>
      <dgm:spPr/>
      <dgm:t>
        <a:bodyPr/>
        <a:lstStyle/>
        <a:p>
          <a:endParaRPr lang="fr-FR"/>
        </a:p>
      </dgm:t>
    </dgm:pt>
    <dgm:pt modelId="{452A11EB-BBDB-4F95-9A74-4B852507F16C}" type="pres">
      <dgm:prSet presAssocID="{F265029E-A013-497D-94EB-9A8E62411550}" presName="Name37" presStyleLbl="parChTrans1D2" presStyleIdx="1" presStyleCnt="3"/>
      <dgm:spPr/>
      <dgm:t>
        <a:bodyPr/>
        <a:lstStyle/>
        <a:p>
          <a:endParaRPr lang="fr-FR"/>
        </a:p>
      </dgm:t>
    </dgm:pt>
    <dgm:pt modelId="{8290A20D-0D69-4857-8439-F6C8B008374C}" type="pres">
      <dgm:prSet presAssocID="{40962B02-ABC6-4F4C-8302-33EEFE7A2EDB}" presName="hierRoot2" presStyleCnt="0">
        <dgm:presLayoutVars>
          <dgm:hierBranch val="init"/>
        </dgm:presLayoutVars>
      </dgm:prSet>
      <dgm:spPr/>
      <dgm:t>
        <a:bodyPr/>
        <a:lstStyle/>
        <a:p>
          <a:endParaRPr lang="fr-FR"/>
        </a:p>
      </dgm:t>
    </dgm:pt>
    <dgm:pt modelId="{04446C86-BA64-4E9C-B418-D6FC4DFA0BE2}" type="pres">
      <dgm:prSet presAssocID="{40962B02-ABC6-4F4C-8302-33EEFE7A2EDB}" presName="rootComposite" presStyleCnt="0"/>
      <dgm:spPr/>
      <dgm:t>
        <a:bodyPr/>
        <a:lstStyle/>
        <a:p>
          <a:endParaRPr lang="fr-FR"/>
        </a:p>
      </dgm:t>
    </dgm:pt>
    <dgm:pt modelId="{C605807A-C70F-4200-8F55-92E12097A12B}" type="pres">
      <dgm:prSet presAssocID="{40962B02-ABC6-4F4C-8302-33EEFE7A2EDB}" presName="rootText" presStyleLbl="node2" presStyleIdx="1" presStyleCnt="2" custScaleX="253813">
        <dgm:presLayoutVars>
          <dgm:chPref val="3"/>
        </dgm:presLayoutVars>
      </dgm:prSet>
      <dgm:spPr/>
      <dgm:t>
        <a:bodyPr/>
        <a:lstStyle/>
        <a:p>
          <a:endParaRPr lang="fr-FR"/>
        </a:p>
      </dgm:t>
    </dgm:pt>
    <dgm:pt modelId="{0B3224B4-402F-40B7-AF55-7FF1F0845EDF}" type="pres">
      <dgm:prSet presAssocID="{40962B02-ABC6-4F4C-8302-33EEFE7A2EDB}" presName="rootConnector" presStyleLbl="node2" presStyleIdx="1" presStyleCnt="2"/>
      <dgm:spPr/>
      <dgm:t>
        <a:bodyPr/>
        <a:lstStyle/>
        <a:p>
          <a:endParaRPr lang="fr-FR"/>
        </a:p>
      </dgm:t>
    </dgm:pt>
    <dgm:pt modelId="{966101DE-AE00-48BE-AC34-FAEA4EF3F7B5}" type="pres">
      <dgm:prSet presAssocID="{40962B02-ABC6-4F4C-8302-33EEFE7A2EDB}" presName="hierChild4" presStyleCnt="0"/>
      <dgm:spPr/>
      <dgm:t>
        <a:bodyPr/>
        <a:lstStyle/>
        <a:p>
          <a:endParaRPr lang="fr-FR"/>
        </a:p>
      </dgm:t>
    </dgm:pt>
    <dgm:pt modelId="{0CD93A59-E8A6-424C-9E55-D3E0373440D2}" type="pres">
      <dgm:prSet presAssocID="{40962B02-ABC6-4F4C-8302-33EEFE7A2EDB}" presName="hierChild5" presStyleCnt="0"/>
      <dgm:spPr/>
      <dgm:t>
        <a:bodyPr/>
        <a:lstStyle/>
        <a:p>
          <a:endParaRPr lang="fr-FR"/>
        </a:p>
      </dgm:t>
    </dgm:pt>
    <dgm:pt modelId="{0B697C36-A21C-464F-9D6F-E4471FE8F38D}" type="pres">
      <dgm:prSet presAssocID="{EC72F9C0-E30F-42C3-8438-3B127A69DFDB}" presName="hierChild3" presStyleCnt="0"/>
      <dgm:spPr/>
      <dgm:t>
        <a:bodyPr/>
        <a:lstStyle/>
        <a:p>
          <a:endParaRPr lang="fr-FR"/>
        </a:p>
      </dgm:t>
    </dgm:pt>
    <dgm:pt modelId="{735D66BA-293E-4678-9D49-D7EAEE720348}" type="pres">
      <dgm:prSet presAssocID="{FBF2C7DB-786D-4D69-9E32-E9E8BC96C205}" presName="Name111" presStyleLbl="parChTrans1D2" presStyleIdx="2" presStyleCnt="3"/>
      <dgm:spPr/>
      <dgm:t>
        <a:bodyPr/>
        <a:lstStyle/>
        <a:p>
          <a:endParaRPr lang="fr-FR"/>
        </a:p>
      </dgm:t>
    </dgm:pt>
    <dgm:pt modelId="{F003B78C-6C80-43C9-A8ED-8DF9D5C2A945}" type="pres">
      <dgm:prSet presAssocID="{08E71189-4AB9-4CC9-A272-12A7783A1893}" presName="hierRoot3" presStyleCnt="0">
        <dgm:presLayoutVars>
          <dgm:hierBranch val="init"/>
        </dgm:presLayoutVars>
      </dgm:prSet>
      <dgm:spPr/>
      <dgm:t>
        <a:bodyPr/>
        <a:lstStyle/>
        <a:p>
          <a:endParaRPr lang="fr-FR"/>
        </a:p>
      </dgm:t>
    </dgm:pt>
    <dgm:pt modelId="{2077D6C7-B277-48E8-B1FF-85EE2FF05026}" type="pres">
      <dgm:prSet presAssocID="{08E71189-4AB9-4CC9-A272-12A7783A1893}" presName="rootComposite3" presStyleCnt="0"/>
      <dgm:spPr/>
      <dgm:t>
        <a:bodyPr/>
        <a:lstStyle/>
        <a:p>
          <a:endParaRPr lang="fr-FR"/>
        </a:p>
      </dgm:t>
    </dgm:pt>
    <dgm:pt modelId="{F3C3E5A0-370F-48B5-91F7-21C1636A30B6}" type="pres">
      <dgm:prSet presAssocID="{08E71189-4AB9-4CC9-A272-12A7783A1893}" presName="rootText3" presStyleLbl="asst1" presStyleIdx="0" presStyleCnt="1">
        <dgm:presLayoutVars>
          <dgm:chPref val="3"/>
        </dgm:presLayoutVars>
      </dgm:prSet>
      <dgm:spPr/>
      <dgm:t>
        <a:bodyPr/>
        <a:lstStyle/>
        <a:p>
          <a:endParaRPr lang="fr-FR"/>
        </a:p>
      </dgm:t>
    </dgm:pt>
    <dgm:pt modelId="{955BB34D-8466-43A7-A80F-9AAFD0704D7C}" type="pres">
      <dgm:prSet presAssocID="{08E71189-4AB9-4CC9-A272-12A7783A1893}" presName="rootConnector3" presStyleLbl="asst1" presStyleIdx="0" presStyleCnt="1"/>
      <dgm:spPr/>
      <dgm:t>
        <a:bodyPr/>
        <a:lstStyle/>
        <a:p>
          <a:endParaRPr lang="fr-FR"/>
        </a:p>
      </dgm:t>
    </dgm:pt>
    <dgm:pt modelId="{EF604EC2-BB98-4206-9163-E084F6278AA8}" type="pres">
      <dgm:prSet presAssocID="{08E71189-4AB9-4CC9-A272-12A7783A1893}" presName="hierChild6" presStyleCnt="0"/>
      <dgm:spPr/>
      <dgm:t>
        <a:bodyPr/>
        <a:lstStyle/>
        <a:p>
          <a:endParaRPr lang="fr-FR"/>
        </a:p>
      </dgm:t>
    </dgm:pt>
    <dgm:pt modelId="{B9F5588D-2A40-4D17-9E94-F1C16E38884E}" type="pres">
      <dgm:prSet presAssocID="{08E71189-4AB9-4CC9-A272-12A7783A1893}" presName="hierChild7" presStyleCnt="0"/>
      <dgm:spPr/>
      <dgm:t>
        <a:bodyPr/>
        <a:lstStyle/>
        <a:p>
          <a:endParaRPr lang="fr-FR"/>
        </a:p>
      </dgm:t>
    </dgm:pt>
  </dgm:ptLst>
  <dgm:cxnLst>
    <dgm:cxn modelId="{A512454D-9BC6-4942-BF5F-18E91D3B106D}" type="presOf" srcId="{40962B02-ABC6-4F4C-8302-33EEFE7A2EDB}" destId="{C605807A-C70F-4200-8F55-92E12097A12B}" srcOrd="0" destOrd="0" presId="urn:microsoft.com/office/officeart/2005/8/layout/orgChart1"/>
    <dgm:cxn modelId="{772467E7-BBDD-4D13-8EE2-A45511FAF15D}" srcId="{D6305CB5-5208-4838-BB98-CEDAA3634E50}" destId="{EC72F9C0-E30F-42C3-8438-3B127A69DFDB}" srcOrd="0" destOrd="0" parTransId="{8C7D15DC-F17B-46C9-8E57-2EDF323FB6A6}" sibTransId="{2BAA1E9A-D2EB-449F-AA65-FAFFF01DEB50}"/>
    <dgm:cxn modelId="{756356F8-85FD-4C10-AE55-62248742F16C}" type="presOf" srcId="{FBF2C7DB-786D-4D69-9E32-E9E8BC96C205}" destId="{735D66BA-293E-4678-9D49-D7EAEE720348}" srcOrd="0" destOrd="0" presId="urn:microsoft.com/office/officeart/2005/8/layout/orgChart1"/>
    <dgm:cxn modelId="{E980075F-9B14-4BA4-92DC-C2CF182A7029}" type="presOf" srcId="{EC72F9C0-E30F-42C3-8438-3B127A69DFDB}" destId="{49EAF53F-3829-40CF-B462-5EABE98E52F8}" srcOrd="1" destOrd="0" presId="urn:microsoft.com/office/officeart/2005/8/layout/orgChart1"/>
    <dgm:cxn modelId="{7D6A2738-2E37-498A-9124-002E32FC991C}" srcId="{EC72F9C0-E30F-42C3-8438-3B127A69DFDB}" destId="{40962B02-ABC6-4F4C-8302-33EEFE7A2EDB}" srcOrd="2" destOrd="0" parTransId="{F265029E-A013-497D-94EB-9A8E62411550}" sibTransId="{A62AE02C-4772-4DF1-8B66-B3026E347733}"/>
    <dgm:cxn modelId="{41F54470-D1D8-4E21-BDDA-592320C5E2A3}" type="presOf" srcId="{EC72F9C0-E30F-42C3-8438-3B127A69DFDB}" destId="{016B1FEB-09E7-4089-8089-66B9936D8173}" srcOrd="0" destOrd="0" presId="urn:microsoft.com/office/officeart/2005/8/layout/orgChart1"/>
    <dgm:cxn modelId="{4B4D6A0E-D95B-4821-A2CC-6DFED2E325E4}" type="presOf" srcId="{40962B02-ABC6-4F4C-8302-33EEFE7A2EDB}" destId="{0B3224B4-402F-40B7-AF55-7FF1F0845EDF}" srcOrd="1" destOrd="0" presId="urn:microsoft.com/office/officeart/2005/8/layout/orgChart1"/>
    <dgm:cxn modelId="{A9312530-35C9-47FE-9035-08387D8E452D}" type="presOf" srcId="{08E71189-4AB9-4CC9-A272-12A7783A1893}" destId="{F3C3E5A0-370F-48B5-91F7-21C1636A30B6}" srcOrd="0" destOrd="0" presId="urn:microsoft.com/office/officeart/2005/8/layout/orgChart1"/>
    <dgm:cxn modelId="{97AE000F-17C3-4419-9C78-B537DBA52ED1}" srcId="{EC72F9C0-E30F-42C3-8438-3B127A69DFDB}" destId="{08E71189-4AB9-4CC9-A272-12A7783A1893}" srcOrd="0" destOrd="0" parTransId="{FBF2C7DB-786D-4D69-9E32-E9E8BC96C205}" sibTransId="{34DC620A-86B1-42A4-A13B-99B9345162DB}"/>
    <dgm:cxn modelId="{11C2BCA6-409D-4048-B03D-B3271ADC5817}" type="presOf" srcId="{9B7A5BA8-E7A6-4D4D-B581-68654CF926B4}" destId="{266BF305-6181-46E2-9FD6-B1177BA17CAB}" srcOrd="1" destOrd="0" presId="urn:microsoft.com/office/officeart/2005/8/layout/orgChart1"/>
    <dgm:cxn modelId="{EE9F7E88-6D2B-4938-923D-84E1304D96AF}" type="presOf" srcId="{D6305CB5-5208-4838-BB98-CEDAA3634E50}" destId="{9851C41C-63A3-413C-996E-6CA11618DA28}" srcOrd="0" destOrd="0" presId="urn:microsoft.com/office/officeart/2005/8/layout/orgChart1"/>
    <dgm:cxn modelId="{6D317626-33D7-4F69-BBB6-2E4C447FC031}" type="presOf" srcId="{08E71189-4AB9-4CC9-A272-12A7783A1893}" destId="{955BB34D-8466-43A7-A80F-9AAFD0704D7C}" srcOrd="1" destOrd="0" presId="urn:microsoft.com/office/officeart/2005/8/layout/orgChart1"/>
    <dgm:cxn modelId="{14B1CDD7-74DA-4BB9-83EC-C72B53219482}" type="presOf" srcId="{9B7A5BA8-E7A6-4D4D-B581-68654CF926B4}" destId="{D9A00689-2DBF-48E2-ACC5-EBEBF71F8381}" srcOrd="0" destOrd="0" presId="urn:microsoft.com/office/officeart/2005/8/layout/orgChart1"/>
    <dgm:cxn modelId="{66F348C1-D935-427F-AC70-F64CA6F428FD}" type="presOf" srcId="{F265029E-A013-497D-94EB-9A8E62411550}" destId="{452A11EB-BBDB-4F95-9A74-4B852507F16C}" srcOrd="0" destOrd="0" presId="urn:microsoft.com/office/officeart/2005/8/layout/orgChart1"/>
    <dgm:cxn modelId="{F1BB1B56-161E-4728-B308-6A9D6300B38B}" type="presOf" srcId="{C06F8718-686C-4627-A735-F982B1A9F338}" destId="{D382E96F-67D6-4BE0-A87F-400919005E7D}" srcOrd="0" destOrd="0" presId="urn:microsoft.com/office/officeart/2005/8/layout/orgChart1"/>
    <dgm:cxn modelId="{8C121745-5FF1-4434-B2AA-BF06B788C5D5}" srcId="{EC72F9C0-E30F-42C3-8438-3B127A69DFDB}" destId="{9B7A5BA8-E7A6-4D4D-B581-68654CF926B4}" srcOrd="1" destOrd="0" parTransId="{C06F8718-686C-4627-A735-F982B1A9F338}" sibTransId="{DFC70671-87EC-4D73-AF5D-B67A736E5B2E}"/>
    <dgm:cxn modelId="{D109E4D1-0796-44E8-995C-4A20C22C5F47}" type="presParOf" srcId="{9851C41C-63A3-413C-996E-6CA11618DA28}" destId="{CD827C95-AE3A-4559-9535-5AF01CC723D6}" srcOrd="0" destOrd="0" presId="urn:microsoft.com/office/officeart/2005/8/layout/orgChart1"/>
    <dgm:cxn modelId="{43341BAB-D065-4769-8551-A2EAE42D4845}" type="presParOf" srcId="{CD827C95-AE3A-4559-9535-5AF01CC723D6}" destId="{525F342F-8018-4EE8-9680-D7E14AE79344}" srcOrd="0" destOrd="0" presId="urn:microsoft.com/office/officeart/2005/8/layout/orgChart1"/>
    <dgm:cxn modelId="{90ED6150-6EA9-4972-ADF9-FC614405B959}" type="presParOf" srcId="{525F342F-8018-4EE8-9680-D7E14AE79344}" destId="{016B1FEB-09E7-4089-8089-66B9936D8173}" srcOrd="0" destOrd="0" presId="urn:microsoft.com/office/officeart/2005/8/layout/orgChart1"/>
    <dgm:cxn modelId="{670ACDA9-1DEE-45B0-87CC-D5E70B09DA89}" type="presParOf" srcId="{525F342F-8018-4EE8-9680-D7E14AE79344}" destId="{49EAF53F-3829-40CF-B462-5EABE98E52F8}" srcOrd="1" destOrd="0" presId="urn:microsoft.com/office/officeart/2005/8/layout/orgChart1"/>
    <dgm:cxn modelId="{84FDD7E3-8CC2-47FD-97C7-140BFD87024C}" type="presParOf" srcId="{CD827C95-AE3A-4559-9535-5AF01CC723D6}" destId="{CFB2DDED-8CFD-49E5-A850-1DE8FE8FE645}" srcOrd="1" destOrd="0" presId="urn:microsoft.com/office/officeart/2005/8/layout/orgChart1"/>
    <dgm:cxn modelId="{DBF9984B-B098-4781-9744-1F9363EEDEC7}" type="presParOf" srcId="{CFB2DDED-8CFD-49E5-A850-1DE8FE8FE645}" destId="{D382E96F-67D6-4BE0-A87F-400919005E7D}" srcOrd="0" destOrd="0" presId="urn:microsoft.com/office/officeart/2005/8/layout/orgChart1"/>
    <dgm:cxn modelId="{DAC6CBAB-8C37-48C1-8932-5389EB32A84C}" type="presParOf" srcId="{CFB2DDED-8CFD-49E5-A850-1DE8FE8FE645}" destId="{2D2943FB-86F8-4E67-9AEC-CB0254998902}" srcOrd="1" destOrd="0" presId="urn:microsoft.com/office/officeart/2005/8/layout/orgChart1"/>
    <dgm:cxn modelId="{7AE85EB0-97C1-4614-9E12-1F4919E3D166}" type="presParOf" srcId="{2D2943FB-86F8-4E67-9AEC-CB0254998902}" destId="{58EB3A0E-FCB8-4626-88F6-6C1C02E4D9B0}" srcOrd="0" destOrd="0" presId="urn:microsoft.com/office/officeart/2005/8/layout/orgChart1"/>
    <dgm:cxn modelId="{E3CC5F05-E416-4C84-A7A9-C2018BEF78B4}" type="presParOf" srcId="{58EB3A0E-FCB8-4626-88F6-6C1C02E4D9B0}" destId="{D9A00689-2DBF-48E2-ACC5-EBEBF71F8381}" srcOrd="0" destOrd="0" presId="urn:microsoft.com/office/officeart/2005/8/layout/orgChart1"/>
    <dgm:cxn modelId="{A7E8C81E-E23C-49F5-98DA-F90D59DF9F58}" type="presParOf" srcId="{58EB3A0E-FCB8-4626-88F6-6C1C02E4D9B0}" destId="{266BF305-6181-46E2-9FD6-B1177BA17CAB}" srcOrd="1" destOrd="0" presId="urn:microsoft.com/office/officeart/2005/8/layout/orgChart1"/>
    <dgm:cxn modelId="{B91ADF7D-0D7A-493A-9F99-68EC0ECC8E64}" type="presParOf" srcId="{2D2943FB-86F8-4E67-9AEC-CB0254998902}" destId="{0E1E575E-5F50-44BE-A041-FC5CBFE16095}" srcOrd="1" destOrd="0" presId="urn:microsoft.com/office/officeart/2005/8/layout/orgChart1"/>
    <dgm:cxn modelId="{0C563760-DB0C-4075-A27F-496E835E26F8}" type="presParOf" srcId="{2D2943FB-86F8-4E67-9AEC-CB0254998902}" destId="{ACD02D1A-BCFE-4276-A863-FB7490DF65ED}" srcOrd="2" destOrd="0" presId="urn:microsoft.com/office/officeart/2005/8/layout/orgChart1"/>
    <dgm:cxn modelId="{0616D79D-8A4B-4C8D-AC54-79803E0A8F12}" type="presParOf" srcId="{CFB2DDED-8CFD-49E5-A850-1DE8FE8FE645}" destId="{452A11EB-BBDB-4F95-9A74-4B852507F16C}" srcOrd="2" destOrd="0" presId="urn:microsoft.com/office/officeart/2005/8/layout/orgChart1"/>
    <dgm:cxn modelId="{D8CF4015-1F09-4E9B-8C64-C1F16A8FB2E9}" type="presParOf" srcId="{CFB2DDED-8CFD-49E5-A850-1DE8FE8FE645}" destId="{8290A20D-0D69-4857-8439-F6C8B008374C}" srcOrd="3" destOrd="0" presId="urn:microsoft.com/office/officeart/2005/8/layout/orgChart1"/>
    <dgm:cxn modelId="{E595843B-4CAC-4F2D-926A-54EB4244DE78}" type="presParOf" srcId="{8290A20D-0D69-4857-8439-F6C8B008374C}" destId="{04446C86-BA64-4E9C-B418-D6FC4DFA0BE2}" srcOrd="0" destOrd="0" presId="urn:microsoft.com/office/officeart/2005/8/layout/orgChart1"/>
    <dgm:cxn modelId="{C4474C62-F1B5-4216-BC7A-CDEAF439B567}" type="presParOf" srcId="{04446C86-BA64-4E9C-B418-D6FC4DFA0BE2}" destId="{C605807A-C70F-4200-8F55-92E12097A12B}" srcOrd="0" destOrd="0" presId="urn:microsoft.com/office/officeart/2005/8/layout/orgChart1"/>
    <dgm:cxn modelId="{42C9BD32-5EF1-4784-82C8-CF4964DF63B0}" type="presParOf" srcId="{04446C86-BA64-4E9C-B418-D6FC4DFA0BE2}" destId="{0B3224B4-402F-40B7-AF55-7FF1F0845EDF}" srcOrd="1" destOrd="0" presId="urn:microsoft.com/office/officeart/2005/8/layout/orgChart1"/>
    <dgm:cxn modelId="{3FAD148F-65ED-43C8-B338-934FA11D120E}" type="presParOf" srcId="{8290A20D-0D69-4857-8439-F6C8B008374C}" destId="{966101DE-AE00-48BE-AC34-FAEA4EF3F7B5}" srcOrd="1" destOrd="0" presId="urn:microsoft.com/office/officeart/2005/8/layout/orgChart1"/>
    <dgm:cxn modelId="{2CB98209-4EB8-4161-A7B3-62E59D94EE2E}" type="presParOf" srcId="{8290A20D-0D69-4857-8439-F6C8B008374C}" destId="{0CD93A59-E8A6-424C-9E55-D3E0373440D2}" srcOrd="2" destOrd="0" presId="urn:microsoft.com/office/officeart/2005/8/layout/orgChart1"/>
    <dgm:cxn modelId="{A63FE0BA-1553-43D8-8181-44D3B9ED8C42}" type="presParOf" srcId="{CD827C95-AE3A-4559-9535-5AF01CC723D6}" destId="{0B697C36-A21C-464F-9D6F-E4471FE8F38D}" srcOrd="2" destOrd="0" presId="urn:microsoft.com/office/officeart/2005/8/layout/orgChart1"/>
    <dgm:cxn modelId="{43CD94AC-3C68-474B-8799-52A96238FFF2}" type="presParOf" srcId="{0B697C36-A21C-464F-9D6F-E4471FE8F38D}" destId="{735D66BA-293E-4678-9D49-D7EAEE720348}" srcOrd="0" destOrd="0" presId="urn:microsoft.com/office/officeart/2005/8/layout/orgChart1"/>
    <dgm:cxn modelId="{97BA409E-4FCE-4246-A4DF-A7EB1F072F90}" type="presParOf" srcId="{0B697C36-A21C-464F-9D6F-E4471FE8F38D}" destId="{F003B78C-6C80-43C9-A8ED-8DF9D5C2A945}" srcOrd="1" destOrd="0" presId="urn:microsoft.com/office/officeart/2005/8/layout/orgChart1"/>
    <dgm:cxn modelId="{89C739CF-3179-44B1-9823-9AE28C6A5CB8}" type="presParOf" srcId="{F003B78C-6C80-43C9-A8ED-8DF9D5C2A945}" destId="{2077D6C7-B277-48E8-B1FF-85EE2FF05026}" srcOrd="0" destOrd="0" presId="urn:microsoft.com/office/officeart/2005/8/layout/orgChart1"/>
    <dgm:cxn modelId="{AF5DA611-8EA1-40F8-A9C8-A4021BF3C923}" type="presParOf" srcId="{2077D6C7-B277-48E8-B1FF-85EE2FF05026}" destId="{F3C3E5A0-370F-48B5-91F7-21C1636A30B6}" srcOrd="0" destOrd="0" presId="urn:microsoft.com/office/officeart/2005/8/layout/orgChart1"/>
    <dgm:cxn modelId="{1CE1F3F0-5700-4832-9BD8-BC5A354B5D1B}" type="presParOf" srcId="{2077D6C7-B277-48E8-B1FF-85EE2FF05026}" destId="{955BB34D-8466-43A7-A80F-9AAFD0704D7C}" srcOrd="1" destOrd="0" presId="urn:microsoft.com/office/officeart/2005/8/layout/orgChart1"/>
    <dgm:cxn modelId="{68A8DE8E-4824-424B-A784-164354B69614}" type="presParOf" srcId="{F003B78C-6C80-43C9-A8ED-8DF9D5C2A945}" destId="{EF604EC2-BB98-4206-9163-E084F6278AA8}" srcOrd="1" destOrd="0" presId="urn:microsoft.com/office/officeart/2005/8/layout/orgChart1"/>
    <dgm:cxn modelId="{F2598A0F-C8C9-4A69-9BBD-E00C6C01C7EC}" type="presParOf" srcId="{F003B78C-6C80-43C9-A8ED-8DF9D5C2A945}" destId="{B9F5588D-2A40-4D17-9E94-F1C16E38884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756426-2F86-4F69-9B0D-2DACCB221D5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fr-FR"/>
        </a:p>
      </dgm:t>
    </dgm:pt>
    <dgm:pt modelId="{FC69C131-F82B-460B-A797-FD90B17513B5}">
      <dgm:prSet phldrT="[Texte]"/>
      <dgm:spPr/>
      <dgm:t>
        <a:bodyPr/>
        <a:lstStyle/>
        <a:p>
          <a:endParaRPr lang="fr-FR" dirty="0"/>
        </a:p>
      </dgm:t>
    </dgm:pt>
    <dgm:pt modelId="{198ECDD4-4222-4ED0-B467-6515AEC94803}" type="parTrans" cxnId="{DA50D305-A222-4557-AA66-CC9ADBC86978}">
      <dgm:prSet/>
      <dgm:spPr/>
      <dgm:t>
        <a:bodyPr/>
        <a:lstStyle/>
        <a:p>
          <a:endParaRPr lang="fr-FR"/>
        </a:p>
      </dgm:t>
    </dgm:pt>
    <dgm:pt modelId="{4A21E87A-2865-464B-85B4-908E0FD6432C}" type="sibTrans" cxnId="{DA50D305-A222-4557-AA66-CC9ADBC86978}">
      <dgm:prSet/>
      <dgm:spPr/>
      <dgm:t>
        <a:bodyPr/>
        <a:lstStyle/>
        <a:p>
          <a:endParaRPr lang="fr-FR"/>
        </a:p>
      </dgm:t>
    </dgm:pt>
    <dgm:pt modelId="{28245A27-3D7F-453A-B04C-33B1AC6E035A}">
      <dgm:prSet phldrT="[Texte]" custT="1"/>
      <dgm:spPr/>
      <dgm:t>
        <a:bodyPr/>
        <a:lstStyle/>
        <a:p>
          <a:r>
            <a:rPr lang="fr-FR" sz="1600" b="0" i="0" dirty="0" smtClean="0">
              <a:latin typeface="+mn-lt"/>
            </a:rPr>
            <a:t>Aide les autorités compétentes et les personnes qui y sont confrontées à </a:t>
          </a:r>
          <a:r>
            <a:rPr lang="fr-FR" sz="1600" b="1" i="0" dirty="0" smtClean="0">
              <a:latin typeface="+mn-lt"/>
            </a:rPr>
            <a:t>prévenir et à détecter </a:t>
          </a:r>
          <a:r>
            <a:rPr lang="fr-FR" sz="1600" b="0" i="0" dirty="0" smtClean="0">
              <a:latin typeface="+mn-lt"/>
            </a:rPr>
            <a:t>les faits de corruption</a:t>
          </a:r>
          <a:endParaRPr lang="fr-FR" sz="1600" b="0" i="0" dirty="0">
            <a:latin typeface="+mn-lt"/>
          </a:endParaRPr>
        </a:p>
      </dgm:t>
    </dgm:pt>
    <dgm:pt modelId="{0C3DBC0E-BCB9-4CD2-8AF5-EF1C176F6292}" type="parTrans" cxnId="{05AE76B1-7931-457C-8058-43BDE524703A}">
      <dgm:prSet/>
      <dgm:spPr/>
      <dgm:t>
        <a:bodyPr/>
        <a:lstStyle/>
        <a:p>
          <a:endParaRPr lang="fr-FR"/>
        </a:p>
      </dgm:t>
    </dgm:pt>
    <dgm:pt modelId="{7D95598D-3BB1-422E-A923-3BE708D3564D}" type="sibTrans" cxnId="{05AE76B1-7931-457C-8058-43BDE524703A}">
      <dgm:prSet/>
      <dgm:spPr/>
      <dgm:t>
        <a:bodyPr/>
        <a:lstStyle/>
        <a:p>
          <a:endParaRPr lang="fr-FR"/>
        </a:p>
      </dgm:t>
    </dgm:pt>
    <dgm:pt modelId="{B158C5F8-81E8-4E1E-9280-E29D33170C9D}">
      <dgm:prSet phldrT="[Texte]"/>
      <dgm:spPr/>
      <dgm:t>
        <a:bodyPr/>
        <a:lstStyle/>
        <a:p>
          <a:endParaRPr lang="fr-FR" dirty="0"/>
        </a:p>
      </dgm:t>
    </dgm:pt>
    <dgm:pt modelId="{51E1BDE8-7DC2-46C6-9AC8-7E121675F6AE}" type="parTrans" cxnId="{B853CC60-81BD-4782-A1D2-BAD4317CD490}">
      <dgm:prSet/>
      <dgm:spPr/>
      <dgm:t>
        <a:bodyPr/>
        <a:lstStyle/>
        <a:p>
          <a:endParaRPr lang="fr-FR"/>
        </a:p>
      </dgm:t>
    </dgm:pt>
    <dgm:pt modelId="{6111EBD6-45E1-4B3C-BB8C-6BA13309296D}" type="sibTrans" cxnId="{B853CC60-81BD-4782-A1D2-BAD4317CD490}">
      <dgm:prSet/>
      <dgm:spPr/>
      <dgm:t>
        <a:bodyPr/>
        <a:lstStyle/>
        <a:p>
          <a:endParaRPr lang="fr-FR"/>
        </a:p>
      </dgm:t>
    </dgm:pt>
    <dgm:pt modelId="{2FAAC308-BDB6-4D16-B9B5-F8DC976C4FA4}">
      <dgm:prSet phldrT="[Texte]"/>
      <dgm:spPr/>
      <dgm:t>
        <a:bodyPr/>
        <a:lstStyle/>
        <a:p>
          <a:r>
            <a:rPr lang="fr-FR" b="1" dirty="0" smtClean="0"/>
            <a:t>Centralise</a:t>
          </a:r>
          <a:r>
            <a:rPr lang="fr-FR" dirty="0" smtClean="0"/>
            <a:t> </a:t>
          </a:r>
          <a:r>
            <a:rPr lang="fr-FR" b="1" dirty="0" smtClean="0"/>
            <a:t>et la diffuse des informations </a:t>
          </a:r>
          <a:r>
            <a:rPr lang="fr-FR" dirty="0" smtClean="0"/>
            <a:t>permettant d’aider à prévenir et à détecter les atteintes à la probité</a:t>
          </a:r>
          <a:endParaRPr lang="fr-FR" dirty="0"/>
        </a:p>
      </dgm:t>
    </dgm:pt>
    <dgm:pt modelId="{2E496F56-24F2-4F8F-B5EC-2639249AD9A5}" type="parTrans" cxnId="{F8DBE249-492D-479A-AE73-B13FA44CF735}">
      <dgm:prSet/>
      <dgm:spPr/>
      <dgm:t>
        <a:bodyPr/>
        <a:lstStyle/>
        <a:p>
          <a:endParaRPr lang="fr-FR"/>
        </a:p>
      </dgm:t>
    </dgm:pt>
    <dgm:pt modelId="{A4049FDF-6B44-4D58-8FCF-478B36C53EA0}" type="sibTrans" cxnId="{F8DBE249-492D-479A-AE73-B13FA44CF735}">
      <dgm:prSet/>
      <dgm:spPr/>
      <dgm:t>
        <a:bodyPr/>
        <a:lstStyle/>
        <a:p>
          <a:endParaRPr lang="fr-FR"/>
        </a:p>
      </dgm:t>
    </dgm:pt>
    <dgm:pt modelId="{69207C7E-AFBB-4D8E-A762-F6E29A834B97}">
      <dgm:prSet phldrT="[Texte]"/>
      <dgm:spPr/>
      <dgm:t>
        <a:bodyPr/>
        <a:lstStyle/>
        <a:p>
          <a:endParaRPr lang="fr-FR" dirty="0"/>
        </a:p>
      </dgm:t>
    </dgm:pt>
    <dgm:pt modelId="{910B1112-EC33-4025-AD0C-3149E486C9A4}" type="parTrans" cxnId="{96CA213B-7189-4E59-BB12-E52E43F3FDFE}">
      <dgm:prSet/>
      <dgm:spPr/>
      <dgm:t>
        <a:bodyPr/>
        <a:lstStyle/>
        <a:p>
          <a:endParaRPr lang="fr-FR"/>
        </a:p>
      </dgm:t>
    </dgm:pt>
    <dgm:pt modelId="{E2E4ED16-60B1-4000-849B-0EF5C0A38722}" type="sibTrans" cxnId="{96CA213B-7189-4E59-BB12-E52E43F3FDFE}">
      <dgm:prSet/>
      <dgm:spPr/>
      <dgm:t>
        <a:bodyPr/>
        <a:lstStyle/>
        <a:p>
          <a:endParaRPr lang="fr-FR"/>
        </a:p>
      </dgm:t>
    </dgm:pt>
    <dgm:pt modelId="{31017D5D-AD55-4988-B5F4-0C37D1FD4BBC}">
      <dgm:prSet phldrT="[Texte]"/>
      <dgm:spPr/>
      <dgm:t>
        <a:bodyPr/>
        <a:lstStyle/>
        <a:p>
          <a:r>
            <a:rPr lang="fr-FR" dirty="0" smtClean="0"/>
            <a:t>Elabore des r</a:t>
          </a:r>
          <a:r>
            <a:rPr lang="fr-FR" b="1" dirty="0" smtClean="0"/>
            <a:t>ecommandations</a:t>
          </a:r>
          <a:r>
            <a:rPr lang="fr-FR" dirty="0" smtClean="0"/>
            <a:t> afin d’aider les personnes morales de droit public et de droit privé à prévenir et à détecter les atteintes à la probité</a:t>
          </a:r>
          <a:endParaRPr lang="fr-FR" dirty="0"/>
        </a:p>
      </dgm:t>
    </dgm:pt>
    <dgm:pt modelId="{A7394C8F-6771-4A3E-922A-5B3C4B58EA20}" type="parTrans" cxnId="{605598DF-1170-47EA-A91E-1977977B0700}">
      <dgm:prSet/>
      <dgm:spPr/>
      <dgm:t>
        <a:bodyPr/>
        <a:lstStyle/>
        <a:p>
          <a:endParaRPr lang="fr-FR"/>
        </a:p>
      </dgm:t>
    </dgm:pt>
    <dgm:pt modelId="{7319338A-5E73-423C-8D30-A2F5FE302713}" type="sibTrans" cxnId="{605598DF-1170-47EA-A91E-1977977B0700}">
      <dgm:prSet/>
      <dgm:spPr/>
      <dgm:t>
        <a:bodyPr/>
        <a:lstStyle/>
        <a:p>
          <a:endParaRPr lang="fr-FR"/>
        </a:p>
      </dgm:t>
    </dgm:pt>
    <dgm:pt modelId="{3D40B7DA-642A-4E80-AD3E-D580EE9E7292}">
      <dgm:prSet/>
      <dgm:spPr/>
      <dgm:t>
        <a:bodyPr/>
        <a:lstStyle/>
        <a:p>
          <a:endParaRPr lang="fr-FR"/>
        </a:p>
      </dgm:t>
    </dgm:pt>
    <dgm:pt modelId="{419B07BB-C888-469B-9B4D-555AB6250723}" type="parTrans" cxnId="{9BB9D2C4-CA94-4889-9B5C-B4772FE1ACA6}">
      <dgm:prSet/>
      <dgm:spPr/>
      <dgm:t>
        <a:bodyPr/>
        <a:lstStyle/>
        <a:p>
          <a:endParaRPr lang="fr-FR"/>
        </a:p>
      </dgm:t>
    </dgm:pt>
    <dgm:pt modelId="{7F69647D-CB27-4824-ACA4-EB37442D96A4}" type="sibTrans" cxnId="{9BB9D2C4-CA94-4889-9B5C-B4772FE1ACA6}">
      <dgm:prSet/>
      <dgm:spPr/>
      <dgm:t>
        <a:bodyPr/>
        <a:lstStyle/>
        <a:p>
          <a:endParaRPr lang="fr-FR"/>
        </a:p>
      </dgm:t>
    </dgm:pt>
    <dgm:pt modelId="{64AA87D5-6637-403E-A6F6-99F313D92A7F}">
      <dgm:prSet/>
      <dgm:spPr/>
      <dgm:t>
        <a:bodyPr/>
        <a:lstStyle/>
        <a:p>
          <a:r>
            <a:rPr lang="fr-FR" dirty="0" smtClean="0"/>
            <a:t> </a:t>
          </a:r>
          <a:r>
            <a:rPr lang="fr-FR" i="0" dirty="0" smtClean="0">
              <a:latin typeface="+mn-lt"/>
            </a:rPr>
            <a:t>Prépare un </a:t>
          </a:r>
          <a:r>
            <a:rPr lang="fr-FR" b="1" i="0" dirty="0" smtClean="0">
              <a:latin typeface="+mn-lt"/>
            </a:rPr>
            <a:t>plan national pluriannuel de lutte contre les atteintes à la probité </a:t>
          </a:r>
          <a:r>
            <a:rPr lang="fr-FR" b="0" i="0" dirty="0" smtClean="0">
              <a:latin typeface="+mn-lt"/>
            </a:rPr>
            <a:t>ainsi qu’un </a:t>
          </a:r>
          <a:r>
            <a:rPr lang="fr-FR" b="1" i="0" dirty="0" smtClean="0">
              <a:latin typeface="+mn-lt"/>
            </a:rPr>
            <a:t>rapport d’activité annuel </a:t>
          </a:r>
          <a:r>
            <a:rPr lang="fr-FR" b="0" i="0" dirty="0" smtClean="0">
              <a:latin typeface="+mn-lt"/>
            </a:rPr>
            <a:t>public</a:t>
          </a:r>
          <a:endParaRPr lang="fr-FR" b="0" dirty="0"/>
        </a:p>
      </dgm:t>
    </dgm:pt>
    <dgm:pt modelId="{58FAAF18-12D3-43FD-8C14-91562784E7F8}" type="parTrans" cxnId="{3055E6F4-E858-4412-938D-512EC0E29EBE}">
      <dgm:prSet/>
      <dgm:spPr/>
      <dgm:t>
        <a:bodyPr/>
        <a:lstStyle/>
        <a:p>
          <a:endParaRPr lang="fr-FR"/>
        </a:p>
      </dgm:t>
    </dgm:pt>
    <dgm:pt modelId="{EDD4F5BD-9604-49DB-9669-902F4F82781C}" type="sibTrans" cxnId="{3055E6F4-E858-4412-938D-512EC0E29EBE}">
      <dgm:prSet/>
      <dgm:spPr/>
      <dgm:t>
        <a:bodyPr/>
        <a:lstStyle/>
        <a:p>
          <a:endParaRPr lang="fr-FR"/>
        </a:p>
      </dgm:t>
    </dgm:pt>
    <dgm:pt modelId="{515BD687-94AB-45C8-B6C4-D31B4B8229E0}">
      <dgm:prSet/>
      <dgm:spPr/>
      <dgm:t>
        <a:bodyPr/>
        <a:lstStyle/>
        <a:p>
          <a:endParaRPr lang="fr-FR"/>
        </a:p>
      </dgm:t>
    </dgm:pt>
    <dgm:pt modelId="{C1EE90E6-8B51-42CC-903A-F8C7ABCFC1F0}" type="parTrans" cxnId="{F3E5E0E3-F1DD-44A8-B040-A31CD73CA5CA}">
      <dgm:prSet/>
      <dgm:spPr/>
      <dgm:t>
        <a:bodyPr/>
        <a:lstStyle/>
        <a:p>
          <a:endParaRPr lang="fr-FR"/>
        </a:p>
      </dgm:t>
    </dgm:pt>
    <dgm:pt modelId="{962C30D0-15A7-420B-8516-AC8080734966}" type="sibTrans" cxnId="{F3E5E0E3-F1DD-44A8-B040-A31CD73CA5CA}">
      <dgm:prSet/>
      <dgm:spPr/>
      <dgm:t>
        <a:bodyPr/>
        <a:lstStyle/>
        <a:p>
          <a:endParaRPr lang="fr-FR"/>
        </a:p>
      </dgm:t>
    </dgm:pt>
    <dgm:pt modelId="{5050F095-9C15-44C8-9C10-5D0AE5177E80}">
      <dgm:prSet/>
      <dgm:spPr/>
      <dgm:t>
        <a:bodyPr/>
        <a:lstStyle/>
        <a:p>
          <a:r>
            <a:rPr lang="fr-FR" b="1" dirty="0" smtClean="0"/>
            <a:t>Apporte son appui </a:t>
          </a:r>
          <a:r>
            <a:rPr lang="fr-FR" dirty="0" smtClean="0"/>
            <a:t>aux administrations de l’Etat, aux collectivités territoriales et à toute personne physique ou morale</a:t>
          </a:r>
          <a:endParaRPr lang="fr-FR" dirty="0"/>
        </a:p>
      </dgm:t>
    </dgm:pt>
    <dgm:pt modelId="{A7B48850-EC22-439D-BFEF-7513AC22FE91}" type="parTrans" cxnId="{92148CEE-BD92-40CA-9430-46DAFCFC61C9}">
      <dgm:prSet/>
      <dgm:spPr/>
      <dgm:t>
        <a:bodyPr/>
        <a:lstStyle/>
        <a:p>
          <a:endParaRPr lang="fr-FR"/>
        </a:p>
      </dgm:t>
    </dgm:pt>
    <dgm:pt modelId="{566B23EE-D464-45B8-AB74-327DA42543C3}" type="sibTrans" cxnId="{92148CEE-BD92-40CA-9430-46DAFCFC61C9}">
      <dgm:prSet/>
      <dgm:spPr/>
      <dgm:t>
        <a:bodyPr/>
        <a:lstStyle/>
        <a:p>
          <a:endParaRPr lang="fr-FR"/>
        </a:p>
      </dgm:t>
    </dgm:pt>
    <dgm:pt modelId="{FD203661-B660-407F-A752-9199C2C5F182}" type="pres">
      <dgm:prSet presAssocID="{B4756426-2F86-4F69-9B0D-2DACCB221D5D}" presName="linearFlow" presStyleCnt="0">
        <dgm:presLayoutVars>
          <dgm:dir/>
          <dgm:animLvl val="lvl"/>
          <dgm:resizeHandles val="exact"/>
        </dgm:presLayoutVars>
      </dgm:prSet>
      <dgm:spPr/>
      <dgm:t>
        <a:bodyPr/>
        <a:lstStyle/>
        <a:p>
          <a:endParaRPr lang="fr-FR"/>
        </a:p>
      </dgm:t>
    </dgm:pt>
    <dgm:pt modelId="{91D7426B-4D68-4E4D-92A9-B8B05AC5468E}" type="pres">
      <dgm:prSet presAssocID="{FC69C131-F82B-460B-A797-FD90B17513B5}" presName="composite" presStyleCnt="0"/>
      <dgm:spPr/>
    </dgm:pt>
    <dgm:pt modelId="{D0F5021C-A61A-4678-95BB-6AA2D8A09836}" type="pres">
      <dgm:prSet presAssocID="{FC69C131-F82B-460B-A797-FD90B17513B5}" presName="parentText" presStyleLbl="alignNode1" presStyleIdx="0" presStyleCnt="5">
        <dgm:presLayoutVars>
          <dgm:chMax val="1"/>
          <dgm:bulletEnabled val="1"/>
        </dgm:presLayoutVars>
      </dgm:prSet>
      <dgm:spPr/>
      <dgm:t>
        <a:bodyPr/>
        <a:lstStyle/>
        <a:p>
          <a:endParaRPr lang="fr-FR"/>
        </a:p>
      </dgm:t>
    </dgm:pt>
    <dgm:pt modelId="{214F360C-9967-4C1B-9F9D-01ADC4189D8D}" type="pres">
      <dgm:prSet presAssocID="{FC69C131-F82B-460B-A797-FD90B17513B5}" presName="descendantText" presStyleLbl="alignAcc1" presStyleIdx="0" presStyleCnt="5">
        <dgm:presLayoutVars>
          <dgm:bulletEnabled val="1"/>
        </dgm:presLayoutVars>
      </dgm:prSet>
      <dgm:spPr/>
      <dgm:t>
        <a:bodyPr/>
        <a:lstStyle/>
        <a:p>
          <a:endParaRPr lang="fr-FR"/>
        </a:p>
      </dgm:t>
    </dgm:pt>
    <dgm:pt modelId="{669972DC-0038-4448-AFD1-D785BECE9C46}" type="pres">
      <dgm:prSet presAssocID="{4A21E87A-2865-464B-85B4-908E0FD6432C}" presName="sp" presStyleCnt="0"/>
      <dgm:spPr/>
    </dgm:pt>
    <dgm:pt modelId="{3CD7CDCB-32D1-4F0B-B4E7-5FD516EB33A5}" type="pres">
      <dgm:prSet presAssocID="{B158C5F8-81E8-4E1E-9280-E29D33170C9D}" presName="composite" presStyleCnt="0"/>
      <dgm:spPr/>
    </dgm:pt>
    <dgm:pt modelId="{AB3E2C22-A33D-4A5E-AC9E-0136588C5126}" type="pres">
      <dgm:prSet presAssocID="{B158C5F8-81E8-4E1E-9280-E29D33170C9D}" presName="parentText" presStyleLbl="alignNode1" presStyleIdx="1" presStyleCnt="5">
        <dgm:presLayoutVars>
          <dgm:chMax val="1"/>
          <dgm:bulletEnabled val="1"/>
        </dgm:presLayoutVars>
      </dgm:prSet>
      <dgm:spPr/>
      <dgm:t>
        <a:bodyPr/>
        <a:lstStyle/>
        <a:p>
          <a:endParaRPr lang="fr-FR"/>
        </a:p>
      </dgm:t>
    </dgm:pt>
    <dgm:pt modelId="{F7C315BB-564F-41E6-9A54-8F392C14BC31}" type="pres">
      <dgm:prSet presAssocID="{B158C5F8-81E8-4E1E-9280-E29D33170C9D}" presName="descendantText" presStyleLbl="alignAcc1" presStyleIdx="1" presStyleCnt="5">
        <dgm:presLayoutVars>
          <dgm:bulletEnabled val="1"/>
        </dgm:presLayoutVars>
      </dgm:prSet>
      <dgm:spPr/>
      <dgm:t>
        <a:bodyPr/>
        <a:lstStyle/>
        <a:p>
          <a:endParaRPr lang="fr-FR"/>
        </a:p>
      </dgm:t>
    </dgm:pt>
    <dgm:pt modelId="{E4F18E71-8331-4D63-AD0E-94A41AC59991}" type="pres">
      <dgm:prSet presAssocID="{6111EBD6-45E1-4B3C-BB8C-6BA13309296D}" presName="sp" presStyleCnt="0"/>
      <dgm:spPr/>
    </dgm:pt>
    <dgm:pt modelId="{08F700D9-F9F9-44E3-AA16-119012CB9EBB}" type="pres">
      <dgm:prSet presAssocID="{69207C7E-AFBB-4D8E-A762-F6E29A834B97}" presName="composite" presStyleCnt="0"/>
      <dgm:spPr/>
    </dgm:pt>
    <dgm:pt modelId="{BA8286FB-5A4D-4E28-9945-EC37127D3D3F}" type="pres">
      <dgm:prSet presAssocID="{69207C7E-AFBB-4D8E-A762-F6E29A834B97}" presName="parentText" presStyleLbl="alignNode1" presStyleIdx="2" presStyleCnt="5">
        <dgm:presLayoutVars>
          <dgm:chMax val="1"/>
          <dgm:bulletEnabled val="1"/>
        </dgm:presLayoutVars>
      </dgm:prSet>
      <dgm:spPr/>
      <dgm:t>
        <a:bodyPr/>
        <a:lstStyle/>
        <a:p>
          <a:endParaRPr lang="fr-FR"/>
        </a:p>
      </dgm:t>
    </dgm:pt>
    <dgm:pt modelId="{7F7C4259-EFAB-4D9C-AD1D-64DA841E29F7}" type="pres">
      <dgm:prSet presAssocID="{69207C7E-AFBB-4D8E-A762-F6E29A834B97}" presName="descendantText" presStyleLbl="alignAcc1" presStyleIdx="2" presStyleCnt="5">
        <dgm:presLayoutVars>
          <dgm:bulletEnabled val="1"/>
        </dgm:presLayoutVars>
      </dgm:prSet>
      <dgm:spPr/>
      <dgm:t>
        <a:bodyPr/>
        <a:lstStyle/>
        <a:p>
          <a:endParaRPr lang="fr-FR"/>
        </a:p>
      </dgm:t>
    </dgm:pt>
    <dgm:pt modelId="{F0A3392B-4D76-4897-84BB-2691E746F9C0}" type="pres">
      <dgm:prSet presAssocID="{E2E4ED16-60B1-4000-849B-0EF5C0A38722}" presName="sp" presStyleCnt="0"/>
      <dgm:spPr/>
    </dgm:pt>
    <dgm:pt modelId="{D3FE9B64-E39A-4375-870A-798080E88452}" type="pres">
      <dgm:prSet presAssocID="{3D40B7DA-642A-4E80-AD3E-D580EE9E7292}" presName="composite" presStyleCnt="0"/>
      <dgm:spPr/>
    </dgm:pt>
    <dgm:pt modelId="{93E9089D-7087-4072-879B-1A63CE8CCB42}" type="pres">
      <dgm:prSet presAssocID="{3D40B7DA-642A-4E80-AD3E-D580EE9E7292}" presName="parentText" presStyleLbl="alignNode1" presStyleIdx="3" presStyleCnt="5">
        <dgm:presLayoutVars>
          <dgm:chMax val="1"/>
          <dgm:bulletEnabled val="1"/>
        </dgm:presLayoutVars>
      </dgm:prSet>
      <dgm:spPr/>
      <dgm:t>
        <a:bodyPr/>
        <a:lstStyle/>
        <a:p>
          <a:endParaRPr lang="fr-FR"/>
        </a:p>
      </dgm:t>
    </dgm:pt>
    <dgm:pt modelId="{E3DEFF2A-7858-47AB-B946-953209C38547}" type="pres">
      <dgm:prSet presAssocID="{3D40B7DA-642A-4E80-AD3E-D580EE9E7292}" presName="descendantText" presStyleLbl="alignAcc1" presStyleIdx="3" presStyleCnt="5">
        <dgm:presLayoutVars>
          <dgm:bulletEnabled val="1"/>
        </dgm:presLayoutVars>
      </dgm:prSet>
      <dgm:spPr/>
      <dgm:t>
        <a:bodyPr/>
        <a:lstStyle/>
        <a:p>
          <a:endParaRPr lang="fr-FR"/>
        </a:p>
      </dgm:t>
    </dgm:pt>
    <dgm:pt modelId="{4B32C7A7-ED54-4CE5-978E-3682C70975D8}" type="pres">
      <dgm:prSet presAssocID="{7F69647D-CB27-4824-ACA4-EB37442D96A4}" presName="sp" presStyleCnt="0"/>
      <dgm:spPr/>
    </dgm:pt>
    <dgm:pt modelId="{9B5100FA-7E15-4354-9284-2D8393D5FE8E}" type="pres">
      <dgm:prSet presAssocID="{515BD687-94AB-45C8-B6C4-D31B4B8229E0}" presName="composite" presStyleCnt="0"/>
      <dgm:spPr/>
    </dgm:pt>
    <dgm:pt modelId="{D30117B3-8C6B-409A-9108-37C4D4BF2C6E}" type="pres">
      <dgm:prSet presAssocID="{515BD687-94AB-45C8-B6C4-D31B4B8229E0}" presName="parentText" presStyleLbl="alignNode1" presStyleIdx="4" presStyleCnt="5">
        <dgm:presLayoutVars>
          <dgm:chMax val="1"/>
          <dgm:bulletEnabled val="1"/>
        </dgm:presLayoutVars>
      </dgm:prSet>
      <dgm:spPr/>
      <dgm:t>
        <a:bodyPr/>
        <a:lstStyle/>
        <a:p>
          <a:endParaRPr lang="fr-FR"/>
        </a:p>
      </dgm:t>
    </dgm:pt>
    <dgm:pt modelId="{17E25EC9-2264-4793-8F4A-FBCC0CEE2728}" type="pres">
      <dgm:prSet presAssocID="{515BD687-94AB-45C8-B6C4-D31B4B8229E0}" presName="descendantText" presStyleLbl="alignAcc1" presStyleIdx="4" presStyleCnt="5">
        <dgm:presLayoutVars>
          <dgm:bulletEnabled val="1"/>
        </dgm:presLayoutVars>
      </dgm:prSet>
      <dgm:spPr/>
      <dgm:t>
        <a:bodyPr/>
        <a:lstStyle/>
        <a:p>
          <a:endParaRPr lang="fr-FR"/>
        </a:p>
      </dgm:t>
    </dgm:pt>
  </dgm:ptLst>
  <dgm:cxnLst>
    <dgm:cxn modelId="{5A6261AE-5DEA-4F9F-A186-B6B3EB8E9300}" type="presOf" srcId="{B158C5F8-81E8-4E1E-9280-E29D33170C9D}" destId="{AB3E2C22-A33D-4A5E-AC9E-0136588C5126}" srcOrd="0" destOrd="0" presId="urn:microsoft.com/office/officeart/2005/8/layout/chevron2"/>
    <dgm:cxn modelId="{50B7FC55-8E36-46B6-806D-FC5F3916EA31}" type="presOf" srcId="{B4756426-2F86-4F69-9B0D-2DACCB221D5D}" destId="{FD203661-B660-407F-A752-9199C2C5F182}" srcOrd="0" destOrd="0" presId="urn:microsoft.com/office/officeart/2005/8/layout/chevron2"/>
    <dgm:cxn modelId="{3055E6F4-E858-4412-938D-512EC0E29EBE}" srcId="{3D40B7DA-642A-4E80-AD3E-D580EE9E7292}" destId="{64AA87D5-6637-403E-A6F6-99F313D92A7F}" srcOrd="0" destOrd="0" parTransId="{58FAAF18-12D3-43FD-8C14-91562784E7F8}" sibTransId="{EDD4F5BD-9604-49DB-9669-902F4F82781C}"/>
    <dgm:cxn modelId="{138593E0-4DD8-413F-82B6-C43F1C45C397}" type="presOf" srcId="{69207C7E-AFBB-4D8E-A762-F6E29A834B97}" destId="{BA8286FB-5A4D-4E28-9945-EC37127D3D3F}" srcOrd="0" destOrd="0" presId="urn:microsoft.com/office/officeart/2005/8/layout/chevron2"/>
    <dgm:cxn modelId="{41A8F067-2845-4494-AC55-DB6E1D3873CD}" type="presOf" srcId="{31017D5D-AD55-4988-B5F4-0C37D1FD4BBC}" destId="{7F7C4259-EFAB-4D9C-AD1D-64DA841E29F7}" srcOrd="0" destOrd="0" presId="urn:microsoft.com/office/officeart/2005/8/layout/chevron2"/>
    <dgm:cxn modelId="{21B74985-2282-453E-8E6C-C6E78BBBE74C}" type="presOf" srcId="{5050F095-9C15-44C8-9C10-5D0AE5177E80}" destId="{17E25EC9-2264-4793-8F4A-FBCC0CEE2728}" srcOrd="0" destOrd="0" presId="urn:microsoft.com/office/officeart/2005/8/layout/chevron2"/>
    <dgm:cxn modelId="{605598DF-1170-47EA-A91E-1977977B0700}" srcId="{69207C7E-AFBB-4D8E-A762-F6E29A834B97}" destId="{31017D5D-AD55-4988-B5F4-0C37D1FD4BBC}" srcOrd="0" destOrd="0" parTransId="{A7394C8F-6771-4A3E-922A-5B3C4B58EA20}" sibTransId="{7319338A-5E73-423C-8D30-A2F5FE302713}"/>
    <dgm:cxn modelId="{B853CC60-81BD-4782-A1D2-BAD4317CD490}" srcId="{B4756426-2F86-4F69-9B0D-2DACCB221D5D}" destId="{B158C5F8-81E8-4E1E-9280-E29D33170C9D}" srcOrd="1" destOrd="0" parTransId="{51E1BDE8-7DC2-46C6-9AC8-7E121675F6AE}" sibTransId="{6111EBD6-45E1-4B3C-BB8C-6BA13309296D}"/>
    <dgm:cxn modelId="{05AE76B1-7931-457C-8058-43BDE524703A}" srcId="{FC69C131-F82B-460B-A797-FD90B17513B5}" destId="{28245A27-3D7F-453A-B04C-33B1AC6E035A}" srcOrd="0" destOrd="0" parTransId="{0C3DBC0E-BCB9-4CD2-8AF5-EF1C176F6292}" sibTransId="{7D95598D-3BB1-422E-A923-3BE708D3564D}"/>
    <dgm:cxn modelId="{56337367-509A-422F-BB9E-0AF795204D67}" type="presOf" srcId="{3D40B7DA-642A-4E80-AD3E-D580EE9E7292}" destId="{93E9089D-7087-4072-879B-1A63CE8CCB42}" srcOrd="0" destOrd="0" presId="urn:microsoft.com/office/officeart/2005/8/layout/chevron2"/>
    <dgm:cxn modelId="{F3E5E0E3-F1DD-44A8-B040-A31CD73CA5CA}" srcId="{B4756426-2F86-4F69-9B0D-2DACCB221D5D}" destId="{515BD687-94AB-45C8-B6C4-D31B4B8229E0}" srcOrd="4" destOrd="0" parTransId="{C1EE90E6-8B51-42CC-903A-F8C7ABCFC1F0}" sibTransId="{962C30D0-15A7-420B-8516-AC8080734966}"/>
    <dgm:cxn modelId="{51E16992-4024-4D71-A342-DDA6F1A7726C}" type="presOf" srcId="{515BD687-94AB-45C8-B6C4-D31B4B8229E0}" destId="{D30117B3-8C6B-409A-9108-37C4D4BF2C6E}" srcOrd="0" destOrd="0" presId="urn:microsoft.com/office/officeart/2005/8/layout/chevron2"/>
    <dgm:cxn modelId="{96CA213B-7189-4E59-BB12-E52E43F3FDFE}" srcId="{B4756426-2F86-4F69-9B0D-2DACCB221D5D}" destId="{69207C7E-AFBB-4D8E-A762-F6E29A834B97}" srcOrd="2" destOrd="0" parTransId="{910B1112-EC33-4025-AD0C-3149E486C9A4}" sibTransId="{E2E4ED16-60B1-4000-849B-0EF5C0A38722}"/>
    <dgm:cxn modelId="{92148CEE-BD92-40CA-9430-46DAFCFC61C9}" srcId="{515BD687-94AB-45C8-B6C4-D31B4B8229E0}" destId="{5050F095-9C15-44C8-9C10-5D0AE5177E80}" srcOrd="0" destOrd="0" parTransId="{A7B48850-EC22-439D-BFEF-7513AC22FE91}" sibTransId="{566B23EE-D464-45B8-AB74-327DA42543C3}"/>
    <dgm:cxn modelId="{9BB9D2C4-CA94-4889-9B5C-B4772FE1ACA6}" srcId="{B4756426-2F86-4F69-9B0D-2DACCB221D5D}" destId="{3D40B7DA-642A-4E80-AD3E-D580EE9E7292}" srcOrd="3" destOrd="0" parTransId="{419B07BB-C888-469B-9B4D-555AB6250723}" sibTransId="{7F69647D-CB27-4824-ACA4-EB37442D96A4}"/>
    <dgm:cxn modelId="{6DCB336D-FDA9-4E52-90AE-E0847694DCA0}" type="presOf" srcId="{2FAAC308-BDB6-4D16-B9B5-F8DC976C4FA4}" destId="{F7C315BB-564F-41E6-9A54-8F392C14BC31}" srcOrd="0" destOrd="0" presId="urn:microsoft.com/office/officeart/2005/8/layout/chevron2"/>
    <dgm:cxn modelId="{DA50D305-A222-4557-AA66-CC9ADBC86978}" srcId="{B4756426-2F86-4F69-9B0D-2DACCB221D5D}" destId="{FC69C131-F82B-460B-A797-FD90B17513B5}" srcOrd="0" destOrd="0" parTransId="{198ECDD4-4222-4ED0-B467-6515AEC94803}" sibTransId="{4A21E87A-2865-464B-85B4-908E0FD6432C}"/>
    <dgm:cxn modelId="{F8DBE249-492D-479A-AE73-B13FA44CF735}" srcId="{B158C5F8-81E8-4E1E-9280-E29D33170C9D}" destId="{2FAAC308-BDB6-4D16-B9B5-F8DC976C4FA4}" srcOrd="0" destOrd="0" parTransId="{2E496F56-24F2-4F8F-B5EC-2639249AD9A5}" sibTransId="{A4049FDF-6B44-4D58-8FCF-478B36C53EA0}"/>
    <dgm:cxn modelId="{1A2DA5C1-2374-4DED-8C49-5165C2016494}" type="presOf" srcId="{FC69C131-F82B-460B-A797-FD90B17513B5}" destId="{D0F5021C-A61A-4678-95BB-6AA2D8A09836}" srcOrd="0" destOrd="0" presId="urn:microsoft.com/office/officeart/2005/8/layout/chevron2"/>
    <dgm:cxn modelId="{1B2096ED-CEB2-4E80-8ED8-31AE6F4779AE}" type="presOf" srcId="{28245A27-3D7F-453A-B04C-33B1AC6E035A}" destId="{214F360C-9967-4C1B-9F9D-01ADC4189D8D}" srcOrd="0" destOrd="0" presId="urn:microsoft.com/office/officeart/2005/8/layout/chevron2"/>
    <dgm:cxn modelId="{533549E1-3032-4EF5-AADF-A98B0221CF67}" type="presOf" srcId="{64AA87D5-6637-403E-A6F6-99F313D92A7F}" destId="{E3DEFF2A-7858-47AB-B946-953209C38547}" srcOrd="0" destOrd="0" presId="urn:microsoft.com/office/officeart/2005/8/layout/chevron2"/>
    <dgm:cxn modelId="{C32DE486-1859-4EC2-9BA5-07F53A63E3B4}" type="presParOf" srcId="{FD203661-B660-407F-A752-9199C2C5F182}" destId="{91D7426B-4D68-4E4D-92A9-B8B05AC5468E}" srcOrd="0" destOrd="0" presId="urn:microsoft.com/office/officeart/2005/8/layout/chevron2"/>
    <dgm:cxn modelId="{BB7E9899-0C39-45F4-8C0E-98DCA01FBD22}" type="presParOf" srcId="{91D7426B-4D68-4E4D-92A9-B8B05AC5468E}" destId="{D0F5021C-A61A-4678-95BB-6AA2D8A09836}" srcOrd="0" destOrd="0" presId="urn:microsoft.com/office/officeart/2005/8/layout/chevron2"/>
    <dgm:cxn modelId="{D6D09EEE-A14B-48A3-9EEB-800F3533599B}" type="presParOf" srcId="{91D7426B-4D68-4E4D-92A9-B8B05AC5468E}" destId="{214F360C-9967-4C1B-9F9D-01ADC4189D8D}" srcOrd="1" destOrd="0" presId="urn:microsoft.com/office/officeart/2005/8/layout/chevron2"/>
    <dgm:cxn modelId="{D7309630-6572-4922-A1CB-21B6665FD150}" type="presParOf" srcId="{FD203661-B660-407F-A752-9199C2C5F182}" destId="{669972DC-0038-4448-AFD1-D785BECE9C46}" srcOrd="1" destOrd="0" presId="urn:microsoft.com/office/officeart/2005/8/layout/chevron2"/>
    <dgm:cxn modelId="{377B45FA-80E5-4D14-933F-FD342563A791}" type="presParOf" srcId="{FD203661-B660-407F-A752-9199C2C5F182}" destId="{3CD7CDCB-32D1-4F0B-B4E7-5FD516EB33A5}" srcOrd="2" destOrd="0" presId="urn:microsoft.com/office/officeart/2005/8/layout/chevron2"/>
    <dgm:cxn modelId="{C3C381D5-AB25-465B-B9D6-FD5EF1A7132C}" type="presParOf" srcId="{3CD7CDCB-32D1-4F0B-B4E7-5FD516EB33A5}" destId="{AB3E2C22-A33D-4A5E-AC9E-0136588C5126}" srcOrd="0" destOrd="0" presId="urn:microsoft.com/office/officeart/2005/8/layout/chevron2"/>
    <dgm:cxn modelId="{B35E52F7-BDB7-43F0-ADC2-0776000593EC}" type="presParOf" srcId="{3CD7CDCB-32D1-4F0B-B4E7-5FD516EB33A5}" destId="{F7C315BB-564F-41E6-9A54-8F392C14BC31}" srcOrd="1" destOrd="0" presId="urn:microsoft.com/office/officeart/2005/8/layout/chevron2"/>
    <dgm:cxn modelId="{E19288EE-991D-4AEC-BEFB-86ACE74A1DEA}" type="presParOf" srcId="{FD203661-B660-407F-A752-9199C2C5F182}" destId="{E4F18E71-8331-4D63-AD0E-94A41AC59991}" srcOrd="3" destOrd="0" presId="urn:microsoft.com/office/officeart/2005/8/layout/chevron2"/>
    <dgm:cxn modelId="{0DAE968F-D1C9-4D1B-B30E-D7893904D163}" type="presParOf" srcId="{FD203661-B660-407F-A752-9199C2C5F182}" destId="{08F700D9-F9F9-44E3-AA16-119012CB9EBB}" srcOrd="4" destOrd="0" presId="urn:microsoft.com/office/officeart/2005/8/layout/chevron2"/>
    <dgm:cxn modelId="{45AC6511-27DD-4FBD-806F-AC0994692137}" type="presParOf" srcId="{08F700D9-F9F9-44E3-AA16-119012CB9EBB}" destId="{BA8286FB-5A4D-4E28-9945-EC37127D3D3F}" srcOrd="0" destOrd="0" presId="urn:microsoft.com/office/officeart/2005/8/layout/chevron2"/>
    <dgm:cxn modelId="{200ACB38-BA89-4E81-A8D2-D5867A10EA0B}" type="presParOf" srcId="{08F700D9-F9F9-44E3-AA16-119012CB9EBB}" destId="{7F7C4259-EFAB-4D9C-AD1D-64DA841E29F7}" srcOrd="1" destOrd="0" presId="urn:microsoft.com/office/officeart/2005/8/layout/chevron2"/>
    <dgm:cxn modelId="{0523830F-9142-45C4-A933-1CBC802811FD}" type="presParOf" srcId="{FD203661-B660-407F-A752-9199C2C5F182}" destId="{F0A3392B-4D76-4897-84BB-2691E746F9C0}" srcOrd="5" destOrd="0" presId="urn:microsoft.com/office/officeart/2005/8/layout/chevron2"/>
    <dgm:cxn modelId="{6130E25F-58A3-4BF3-B005-5E8A7F3F1D07}" type="presParOf" srcId="{FD203661-B660-407F-A752-9199C2C5F182}" destId="{D3FE9B64-E39A-4375-870A-798080E88452}" srcOrd="6" destOrd="0" presId="urn:microsoft.com/office/officeart/2005/8/layout/chevron2"/>
    <dgm:cxn modelId="{D049D0FA-7360-4A61-B8FB-2874B3491AAE}" type="presParOf" srcId="{D3FE9B64-E39A-4375-870A-798080E88452}" destId="{93E9089D-7087-4072-879B-1A63CE8CCB42}" srcOrd="0" destOrd="0" presId="urn:microsoft.com/office/officeart/2005/8/layout/chevron2"/>
    <dgm:cxn modelId="{5C5E78E3-DE12-4C4E-8CB8-9A0057EC7727}" type="presParOf" srcId="{D3FE9B64-E39A-4375-870A-798080E88452}" destId="{E3DEFF2A-7858-47AB-B946-953209C38547}" srcOrd="1" destOrd="0" presId="urn:microsoft.com/office/officeart/2005/8/layout/chevron2"/>
    <dgm:cxn modelId="{E4F2DF09-FC67-44E4-A773-65492EEDCB2C}" type="presParOf" srcId="{FD203661-B660-407F-A752-9199C2C5F182}" destId="{4B32C7A7-ED54-4CE5-978E-3682C70975D8}" srcOrd="7" destOrd="0" presId="urn:microsoft.com/office/officeart/2005/8/layout/chevron2"/>
    <dgm:cxn modelId="{8B309E7C-7C5D-4D33-B808-A5D500802E0E}" type="presParOf" srcId="{FD203661-B660-407F-A752-9199C2C5F182}" destId="{9B5100FA-7E15-4354-9284-2D8393D5FE8E}" srcOrd="8" destOrd="0" presId="urn:microsoft.com/office/officeart/2005/8/layout/chevron2"/>
    <dgm:cxn modelId="{7A12111D-26C1-46DA-8CB0-0AFBFA170152}" type="presParOf" srcId="{9B5100FA-7E15-4354-9284-2D8393D5FE8E}" destId="{D30117B3-8C6B-409A-9108-37C4D4BF2C6E}" srcOrd="0" destOrd="0" presId="urn:microsoft.com/office/officeart/2005/8/layout/chevron2"/>
    <dgm:cxn modelId="{F71768D1-A338-403F-9451-E76C5555D68D}" type="presParOf" srcId="{9B5100FA-7E15-4354-9284-2D8393D5FE8E}" destId="{17E25EC9-2264-4793-8F4A-FBCC0CEE2728}"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756426-2F86-4F69-9B0D-2DACCB221D5D}" type="doc">
      <dgm:prSet loTypeId="urn:microsoft.com/office/officeart/2005/8/layout/chevron2" loCatId="list" qsTypeId="urn:microsoft.com/office/officeart/2005/8/quickstyle/simple1" qsCatId="simple" csTypeId="urn:microsoft.com/office/officeart/2005/8/colors/accent2_3" csCatId="accent2" phldr="1"/>
      <dgm:spPr/>
      <dgm:t>
        <a:bodyPr/>
        <a:lstStyle/>
        <a:p>
          <a:endParaRPr lang="fr-FR"/>
        </a:p>
      </dgm:t>
    </dgm:pt>
    <dgm:pt modelId="{FC69C131-F82B-460B-A797-FD90B17513B5}">
      <dgm:prSet phldrT="[Texte]"/>
      <dgm:spPr/>
      <dgm:t>
        <a:bodyPr/>
        <a:lstStyle/>
        <a:p>
          <a:endParaRPr lang="fr-FR" dirty="0"/>
        </a:p>
      </dgm:t>
    </dgm:pt>
    <dgm:pt modelId="{198ECDD4-4222-4ED0-B467-6515AEC94803}" type="parTrans" cxnId="{DA50D305-A222-4557-AA66-CC9ADBC86978}">
      <dgm:prSet/>
      <dgm:spPr/>
      <dgm:t>
        <a:bodyPr/>
        <a:lstStyle/>
        <a:p>
          <a:endParaRPr lang="fr-FR"/>
        </a:p>
      </dgm:t>
    </dgm:pt>
    <dgm:pt modelId="{4A21E87A-2865-464B-85B4-908E0FD6432C}" type="sibTrans" cxnId="{DA50D305-A222-4557-AA66-CC9ADBC86978}">
      <dgm:prSet/>
      <dgm:spPr/>
      <dgm:t>
        <a:bodyPr/>
        <a:lstStyle/>
        <a:p>
          <a:endParaRPr lang="fr-FR"/>
        </a:p>
      </dgm:t>
    </dgm:pt>
    <dgm:pt modelId="{28245A27-3D7F-453A-B04C-33B1AC6E035A}">
      <dgm:prSet phldrT="[Texte]" custT="1"/>
      <dgm:spPr/>
      <dgm:t>
        <a:bodyPr/>
        <a:lstStyle/>
        <a:p>
          <a:r>
            <a:rPr lang="fr-FR" sz="1600" b="0" dirty="0" smtClean="0"/>
            <a:t>Contrôle préventivement</a:t>
          </a:r>
          <a:r>
            <a:rPr lang="fr-FR" sz="1600" dirty="0" smtClean="0"/>
            <a:t> de </a:t>
          </a:r>
          <a:r>
            <a:rPr lang="fr-FR" sz="1600" b="1" dirty="0" smtClean="0"/>
            <a:t>la qualité et l’efficacité des procédures </a:t>
          </a:r>
          <a:r>
            <a:rPr lang="fr-FR" sz="1600" dirty="0" smtClean="0"/>
            <a:t>mises en œuvre pour lutter contre les atteintes à la probité</a:t>
          </a:r>
          <a:endParaRPr lang="fr-FR" sz="1600" b="1" i="0" dirty="0">
            <a:latin typeface="+mn-lt"/>
          </a:endParaRPr>
        </a:p>
      </dgm:t>
    </dgm:pt>
    <dgm:pt modelId="{0C3DBC0E-BCB9-4CD2-8AF5-EF1C176F6292}" type="parTrans" cxnId="{05AE76B1-7931-457C-8058-43BDE524703A}">
      <dgm:prSet/>
      <dgm:spPr/>
      <dgm:t>
        <a:bodyPr/>
        <a:lstStyle/>
        <a:p>
          <a:endParaRPr lang="fr-FR"/>
        </a:p>
      </dgm:t>
    </dgm:pt>
    <dgm:pt modelId="{7D95598D-3BB1-422E-A923-3BE708D3564D}" type="sibTrans" cxnId="{05AE76B1-7931-457C-8058-43BDE524703A}">
      <dgm:prSet/>
      <dgm:spPr/>
      <dgm:t>
        <a:bodyPr/>
        <a:lstStyle/>
        <a:p>
          <a:endParaRPr lang="fr-FR"/>
        </a:p>
      </dgm:t>
    </dgm:pt>
    <dgm:pt modelId="{B158C5F8-81E8-4E1E-9280-E29D33170C9D}">
      <dgm:prSet phldrT="[Texte]"/>
      <dgm:spPr/>
      <dgm:t>
        <a:bodyPr/>
        <a:lstStyle/>
        <a:p>
          <a:endParaRPr lang="fr-FR" dirty="0"/>
        </a:p>
      </dgm:t>
    </dgm:pt>
    <dgm:pt modelId="{51E1BDE8-7DC2-46C6-9AC8-7E121675F6AE}" type="parTrans" cxnId="{B853CC60-81BD-4782-A1D2-BAD4317CD490}">
      <dgm:prSet/>
      <dgm:spPr/>
      <dgm:t>
        <a:bodyPr/>
        <a:lstStyle/>
        <a:p>
          <a:endParaRPr lang="fr-FR"/>
        </a:p>
      </dgm:t>
    </dgm:pt>
    <dgm:pt modelId="{6111EBD6-45E1-4B3C-BB8C-6BA13309296D}" type="sibTrans" cxnId="{B853CC60-81BD-4782-A1D2-BAD4317CD490}">
      <dgm:prSet/>
      <dgm:spPr/>
      <dgm:t>
        <a:bodyPr/>
        <a:lstStyle/>
        <a:p>
          <a:endParaRPr lang="fr-FR"/>
        </a:p>
      </dgm:t>
    </dgm:pt>
    <dgm:pt modelId="{2FAAC308-BDB6-4D16-B9B5-F8DC976C4FA4}">
      <dgm:prSet phldrT="[Texte]" custT="1"/>
      <dgm:spPr/>
      <dgm:t>
        <a:bodyPr/>
        <a:lstStyle/>
        <a:p>
          <a:r>
            <a:rPr lang="fr-FR" sz="1600" b="0" dirty="0" smtClean="0"/>
            <a:t>Contrôle de </a:t>
          </a:r>
          <a:r>
            <a:rPr lang="fr-FR" sz="1600" b="1" dirty="0" smtClean="0"/>
            <a:t>l’exécution et assure le suivi des mesures judiciaires  </a:t>
          </a:r>
          <a:endParaRPr lang="fr-FR" sz="1600" dirty="0"/>
        </a:p>
      </dgm:t>
    </dgm:pt>
    <dgm:pt modelId="{2E496F56-24F2-4F8F-B5EC-2639249AD9A5}" type="parTrans" cxnId="{F8DBE249-492D-479A-AE73-B13FA44CF735}">
      <dgm:prSet/>
      <dgm:spPr/>
      <dgm:t>
        <a:bodyPr/>
        <a:lstStyle/>
        <a:p>
          <a:endParaRPr lang="fr-FR"/>
        </a:p>
      </dgm:t>
    </dgm:pt>
    <dgm:pt modelId="{A4049FDF-6B44-4D58-8FCF-478B36C53EA0}" type="sibTrans" cxnId="{F8DBE249-492D-479A-AE73-B13FA44CF735}">
      <dgm:prSet/>
      <dgm:spPr/>
      <dgm:t>
        <a:bodyPr/>
        <a:lstStyle/>
        <a:p>
          <a:endParaRPr lang="fr-FR"/>
        </a:p>
      </dgm:t>
    </dgm:pt>
    <dgm:pt modelId="{FD203661-B660-407F-A752-9199C2C5F182}" type="pres">
      <dgm:prSet presAssocID="{B4756426-2F86-4F69-9B0D-2DACCB221D5D}" presName="linearFlow" presStyleCnt="0">
        <dgm:presLayoutVars>
          <dgm:dir/>
          <dgm:animLvl val="lvl"/>
          <dgm:resizeHandles val="exact"/>
        </dgm:presLayoutVars>
      </dgm:prSet>
      <dgm:spPr/>
      <dgm:t>
        <a:bodyPr/>
        <a:lstStyle/>
        <a:p>
          <a:endParaRPr lang="fr-FR"/>
        </a:p>
      </dgm:t>
    </dgm:pt>
    <dgm:pt modelId="{91D7426B-4D68-4E4D-92A9-B8B05AC5468E}" type="pres">
      <dgm:prSet presAssocID="{FC69C131-F82B-460B-A797-FD90B17513B5}" presName="composite" presStyleCnt="0"/>
      <dgm:spPr/>
    </dgm:pt>
    <dgm:pt modelId="{D0F5021C-A61A-4678-95BB-6AA2D8A09836}" type="pres">
      <dgm:prSet presAssocID="{FC69C131-F82B-460B-A797-FD90B17513B5}" presName="parentText" presStyleLbl="alignNode1" presStyleIdx="0" presStyleCnt="2">
        <dgm:presLayoutVars>
          <dgm:chMax val="1"/>
          <dgm:bulletEnabled val="1"/>
        </dgm:presLayoutVars>
      </dgm:prSet>
      <dgm:spPr/>
      <dgm:t>
        <a:bodyPr/>
        <a:lstStyle/>
        <a:p>
          <a:endParaRPr lang="fr-FR"/>
        </a:p>
      </dgm:t>
    </dgm:pt>
    <dgm:pt modelId="{214F360C-9967-4C1B-9F9D-01ADC4189D8D}" type="pres">
      <dgm:prSet presAssocID="{FC69C131-F82B-460B-A797-FD90B17513B5}" presName="descendantText" presStyleLbl="alignAcc1" presStyleIdx="0" presStyleCnt="2">
        <dgm:presLayoutVars>
          <dgm:bulletEnabled val="1"/>
        </dgm:presLayoutVars>
      </dgm:prSet>
      <dgm:spPr/>
      <dgm:t>
        <a:bodyPr/>
        <a:lstStyle/>
        <a:p>
          <a:endParaRPr lang="fr-FR"/>
        </a:p>
      </dgm:t>
    </dgm:pt>
    <dgm:pt modelId="{669972DC-0038-4448-AFD1-D785BECE9C46}" type="pres">
      <dgm:prSet presAssocID="{4A21E87A-2865-464B-85B4-908E0FD6432C}" presName="sp" presStyleCnt="0"/>
      <dgm:spPr/>
    </dgm:pt>
    <dgm:pt modelId="{3CD7CDCB-32D1-4F0B-B4E7-5FD516EB33A5}" type="pres">
      <dgm:prSet presAssocID="{B158C5F8-81E8-4E1E-9280-E29D33170C9D}" presName="composite" presStyleCnt="0"/>
      <dgm:spPr/>
    </dgm:pt>
    <dgm:pt modelId="{AB3E2C22-A33D-4A5E-AC9E-0136588C5126}" type="pres">
      <dgm:prSet presAssocID="{B158C5F8-81E8-4E1E-9280-E29D33170C9D}" presName="parentText" presStyleLbl="alignNode1" presStyleIdx="1" presStyleCnt="2">
        <dgm:presLayoutVars>
          <dgm:chMax val="1"/>
          <dgm:bulletEnabled val="1"/>
        </dgm:presLayoutVars>
      </dgm:prSet>
      <dgm:spPr/>
      <dgm:t>
        <a:bodyPr/>
        <a:lstStyle/>
        <a:p>
          <a:endParaRPr lang="fr-FR"/>
        </a:p>
      </dgm:t>
    </dgm:pt>
    <dgm:pt modelId="{F7C315BB-564F-41E6-9A54-8F392C14BC31}" type="pres">
      <dgm:prSet presAssocID="{B158C5F8-81E8-4E1E-9280-E29D33170C9D}" presName="descendantText" presStyleLbl="alignAcc1" presStyleIdx="1" presStyleCnt="2">
        <dgm:presLayoutVars>
          <dgm:bulletEnabled val="1"/>
        </dgm:presLayoutVars>
      </dgm:prSet>
      <dgm:spPr/>
      <dgm:t>
        <a:bodyPr/>
        <a:lstStyle/>
        <a:p>
          <a:endParaRPr lang="fr-FR"/>
        </a:p>
      </dgm:t>
    </dgm:pt>
  </dgm:ptLst>
  <dgm:cxnLst>
    <dgm:cxn modelId="{05AE76B1-7931-457C-8058-43BDE524703A}" srcId="{FC69C131-F82B-460B-A797-FD90B17513B5}" destId="{28245A27-3D7F-453A-B04C-33B1AC6E035A}" srcOrd="0" destOrd="0" parTransId="{0C3DBC0E-BCB9-4CD2-8AF5-EF1C176F6292}" sibTransId="{7D95598D-3BB1-422E-A923-3BE708D3564D}"/>
    <dgm:cxn modelId="{1D0CAF97-592F-405E-9CFF-8B85A23B1C36}" type="presOf" srcId="{2FAAC308-BDB6-4D16-B9B5-F8DC976C4FA4}" destId="{F7C315BB-564F-41E6-9A54-8F392C14BC31}" srcOrd="0" destOrd="0" presId="urn:microsoft.com/office/officeart/2005/8/layout/chevron2"/>
    <dgm:cxn modelId="{B853CC60-81BD-4782-A1D2-BAD4317CD490}" srcId="{B4756426-2F86-4F69-9B0D-2DACCB221D5D}" destId="{B158C5F8-81E8-4E1E-9280-E29D33170C9D}" srcOrd="1" destOrd="0" parTransId="{51E1BDE8-7DC2-46C6-9AC8-7E121675F6AE}" sibTransId="{6111EBD6-45E1-4B3C-BB8C-6BA13309296D}"/>
    <dgm:cxn modelId="{AF617D83-92D3-4B06-9E11-2F2742D695F2}" type="presOf" srcId="{B158C5F8-81E8-4E1E-9280-E29D33170C9D}" destId="{AB3E2C22-A33D-4A5E-AC9E-0136588C5126}" srcOrd="0" destOrd="0" presId="urn:microsoft.com/office/officeart/2005/8/layout/chevron2"/>
    <dgm:cxn modelId="{100AA773-098D-4474-BA28-048F061BBAB9}" type="presOf" srcId="{FC69C131-F82B-460B-A797-FD90B17513B5}" destId="{D0F5021C-A61A-4678-95BB-6AA2D8A09836}" srcOrd="0" destOrd="0" presId="urn:microsoft.com/office/officeart/2005/8/layout/chevron2"/>
    <dgm:cxn modelId="{F8DBE249-492D-479A-AE73-B13FA44CF735}" srcId="{B158C5F8-81E8-4E1E-9280-E29D33170C9D}" destId="{2FAAC308-BDB6-4D16-B9B5-F8DC976C4FA4}" srcOrd="0" destOrd="0" parTransId="{2E496F56-24F2-4F8F-B5EC-2639249AD9A5}" sibTransId="{A4049FDF-6B44-4D58-8FCF-478B36C53EA0}"/>
    <dgm:cxn modelId="{1976099E-3686-4554-9DF6-1E0A8182A9AC}" type="presOf" srcId="{B4756426-2F86-4F69-9B0D-2DACCB221D5D}" destId="{FD203661-B660-407F-A752-9199C2C5F182}" srcOrd="0" destOrd="0" presId="urn:microsoft.com/office/officeart/2005/8/layout/chevron2"/>
    <dgm:cxn modelId="{7E7E222E-1965-49F2-B5B5-BB08CF0EA705}" type="presOf" srcId="{28245A27-3D7F-453A-B04C-33B1AC6E035A}" destId="{214F360C-9967-4C1B-9F9D-01ADC4189D8D}" srcOrd="0" destOrd="0" presId="urn:microsoft.com/office/officeart/2005/8/layout/chevron2"/>
    <dgm:cxn modelId="{DA50D305-A222-4557-AA66-CC9ADBC86978}" srcId="{B4756426-2F86-4F69-9B0D-2DACCB221D5D}" destId="{FC69C131-F82B-460B-A797-FD90B17513B5}" srcOrd="0" destOrd="0" parTransId="{198ECDD4-4222-4ED0-B467-6515AEC94803}" sibTransId="{4A21E87A-2865-464B-85B4-908E0FD6432C}"/>
    <dgm:cxn modelId="{EE8E1E2F-9350-48DD-8134-D69AADA863E8}" type="presParOf" srcId="{FD203661-B660-407F-A752-9199C2C5F182}" destId="{91D7426B-4D68-4E4D-92A9-B8B05AC5468E}" srcOrd="0" destOrd="0" presId="urn:microsoft.com/office/officeart/2005/8/layout/chevron2"/>
    <dgm:cxn modelId="{94671E12-6573-446B-8FD6-CF87088873C2}" type="presParOf" srcId="{91D7426B-4D68-4E4D-92A9-B8B05AC5468E}" destId="{D0F5021C-A61A-4678-95BB-6AA2D8A09836}" srcOrd="0" destOrd="0" presId="urn:microsoft.com/office/officeart/2005/8/layout/chevron2"/>
    <dgm:cxn modelId="{2E5292C0-448D-44D2-A2CC-CF1C7DDEB808}" type="presParOf" srcId="{91D7426B-4D68-4E4D-92A9-B8B05AC5468E}" destId="{214F360C-9967-4C1B-9F9D-01ADC4189D8D}" srcOrd="1" destOrd="0" presId="urn:microsoft.com/office/officeart/2005/8/layout/chevron2"/>
    <dgm:cxn modelId="{BEF892C0-C0EA-4FFF-AE2F-85916993813A}" type="presParOf" srcId="{FD203661-B660-407F-A752-9199C2C5F182}" destId="{669972DC-0038-4448-AFD1-D785BECE9C46}" srcOrd="1" destOrd="0" presId="urn:microsoft.com/office/officeart/2005/8/layout/chevron2"/>
    <dgm:cxn modelId="{2A8FECA3-8790-4489-AEE6-495BE0EA1B9F}" type="presParOf" srcId="{FD203661-B660-407F-A752-9199C2C5F182}" destId="{3CD7CDCB-32D1-4F0B-B4E7-5FD516EB33A5}" srcOrd="2" destOrd="0" presId="urn:microsoft.com/office/officeart/2005/8/layout/chevron2"/>
    <dgm:cxn modelId="{F830B0B2-6DF7-4E46-A910-75F8F1611F7A}" type="presParOf" srcId="{3CD7CDCB-32D1-4F0B-B4E7-5FD516EB33A5}" destId="{AB3E2C22-A33D-4A5E-AC9E-0136588C5126}" srcOrd="0" destOrd="0" presId="urn:microsoft.com/office/officeart/2005/8/layout/chevron2"/>
    <dgm:cxn modelId="{0C2EC391-AD8C-4BB6-BF57-FFE920FF66C1}" type="presParOf" srcId="{3CD7CDCB-32D1-4F0B-B4E7-5FD516EB33A5}" destId="{F7C315BB-564F-41E6-9A54-8F392C14BC31}" srcOrd="1" destOrd="0" presId="urn:microsoft.com/office/officeart/2005/8/layout/chevron2"/>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E79F3C-0268-41A6-9E8D-68D2F5A2077C}"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D03E2A5A-3243-4428-BC5A-4067BDC7A6E7}">
      <dgm:prSet phldrT="[Texte]" custT="1"/>
      <dgm:spPr/>
      <dgm:t>
        <a:bodyPr/>
        <a:lstStyle/>
        <a:p>
          <a:r>
            <a:rPr lang="fr-FR" sz="1600" dirty="0" smtClean="0"/>
            <a:t>Organisations internationales</a:t>
          </a:r>
          <a:endParaRPr lang="fr-FR" sz="1600" dirty="0"/>
        </a:p>
      </dgm:t>
    </dgm:pt>
    <dgm:pt modelId="{47514A84-6212-4C24-BB71-22F458FB40D3}" type="parTrans" cxnId="{86B359E1-32AB-43BB-8999-1C901D475B78}">
      <dgm:prSet/>
      <dgm:spPr/>
      <dgm:t>
        <a:bodyPr/>
        <a:lstStyle/>
        <a:p>
          <a:endParaRPr lang="fr-FR"/>
        </a:p>
      </dgm:t>
    </dgm:pt>
    <dgm:pt modelId="{8AD1C952-4EB8-487D-9194-9B57546A01A5}" type="sibTrans" cxnId="{86B359E1-32AB-43BB-8999-1C901D475B78}">
      <dgm:prSet/>
      <dgm:spPr/>
      <dgm:t>
        <a:bodyPr/>
        <a:lstStyle/>
        <a:p>
          <a:endParaRPr lang="fr-FR"/>
        </a:p>
      </dgm:t>
    </dgm:pt>
    <dgm:pt modelId="{EDC28906-E0F9-4539-AAD6-EAA757CF4816}">
      <dgm:prSet phldrT="[Texte]" custT="1"/>
      <dgm:spPr/>
      <dgm:t>
        <a:bodyPr/>
        <a:lstStyle/>
        <a:p>
          <a:r>
            <a:rPr lang="fr-FR" sz="1600" dirty="0" smtClean="0"/>
            <a:t>Conseil de l’Europe</a:t>
          </a:r>
          <a:endParaRPr lang="fr-FR" sz="1600" dirty="0"/>
        </a:p>
      </dgm:t>
    </dgm:pt>
    <dgm:pt modelId="{13E7FE14-DE45-47DE-B48D-FF179C461CCD}" type="parTrans" cxnId="{CE307FCE-57D2-4DED-9949-4C763DFC79E2}">
      <dgm:prSet/>
      <dgm:spPr/>
      <dgm:t>
        <a:bodyPr/>
        <a:lstStyle/>
        <a:p>
          <a:endParaRPr lang="fr-FR"/>
        </a:p>
      </dgm:t>
    </dgm:pt>
    <dgm:pt modelId="{D1FB4F01-467B-4131-88FC-6363DE16C4FA}" type="sibTrans" cxnId="{CE307FCE-57D2-4DED-9949-4C763DFC79E2}">
      <dgm:prSet/>
      <dgm:spPr/>
      <dgm:t>
        <a:bodyPr/>
        <a:lstStyle/>
        <a:p>
          <a:endParaRPr lang="fr-FR"/>
        </a:p>
      </dgm:t>
    </dgm:pt>
    <dgm:pt modelId="{D4826E66-F6F2-4269-81B8-90135D37DF4B}">
      <dgm:prSet phldrT="[Texte]" custT="1"/>
      <dgm:spPr/>
      <dgm:t>
        <a:bodyPr/>
        <a:lstStyle/>
        <a:p>
          <a:r>
            <a:rPr lang="fr-FR" sz="1600" dirty="0" smtClean="0"/>
            <a:t>ONU</a:t>
          </a:r>
          <a:endParaRPr lang="fr-FR" sz="1600" dirty="0"/>
        </a:p>
      </dgm:t>
    </dgm:pt>
    <dgm:pt modelId="{07C934FE-4071-48D1-BFC5-E8C2C04E5CB2}" type="parTrans" cxnId="{A2AB2A3D-1497-46EF-B447-0AC77782F4ED}">
      <dgm:prSet/>
      <dgm:spPr/>
      <dgm:t>
        <a:bodyPr/>
        <a:lstStyle/>
        <a:p>
          <a:endParaRPr lang="fr-FR"/>
        </a:p>
      </dgm:t>
    </dgm:pt>
    <dgm:pt modelId="{6829770B-0E9B-4482-A258-6EFE95AC1E26}" type="sibTrans" cxnId="{A2AB2A3D-1497-46EF-B447-0AC77782F4ED}">
      <dgm:prSet/>
      <dgm:spPr/>
      <dgm:t>
        <a:bodyPr/>
        <a:lstStyle/>
        <a:p>
          <a:endParaRPr lang="fr-FR"/>
        </a:p>
      </dgm:t>
    </dgm:pt>
    <dgm:pt modelId="{3B4361B2-F0CF-47C2-B4D0-0BE0C85A8D19}">
      <dgm:prSet phldrT="[Texte]" custT="1"/>
      <dgm:spPr/>
      <dgm:t>
        <a:bodyPr/>
        <a:lstStyle/>
        <a:p>
          <a:r>
            <a:rPr lang="fr-FR" sz="1600" dirty="0" smtClean="0"/>
            <a:t>OCDE</a:t>
          </a:r>
          <a:endParaRPr lang="fr-FR" sz="1600" dirty="0"/>
        </a:p>
      </dgm:t>
    </dgm:pt>
    <dgm:pt modelId="{D7B692A5-F55D-46FC-B283-1A276DB71973}" type="parTrans" cxnId="{6B0163E6-FE8F-435D-9354-A36DBC464E1F}">
      <dgm:prSet/>
      <dgm:spPr/>
      <dgm:t>
        <a:bodyPr/>
        <a:lstStyle/>
        <a:p>
          <a:endParaRPr lang="fr-FR"/>
        </a:p>
      </dgm:t>
    </dgm:pt>
    <dgm:pt modelId="{8798A335-30EC-4E0D-88BC-1DF30831A092}" type="sibTrans" cxnId="{6B0163E6-FE8F-435D-9354-A36DBC464E1F}">
      <dgm:prSet/>
      <dgm:spPr/>
      <dgm:t>
        <a:bodyPr/>
        <a:lstStyle/>
        <a:p>
          <a:endParaRPr lang="fr-FR"/>
        </a:p>
      </dgm:t>
    </dgm:pt>
    <dgm:pt modelId="{53161BC0-F5BC-44BA-963F-E2BE5F373D81}" type="pres">
      <dgm:prSet presAssocID="{85E79F3C-0268-41A6-9E8D-68D2F5A2077C}" presName="hierChild1" presStyleCnt="0">
        <dgm:presLayoutVars>
          <dgm:orgChart val="1"/>
          <dgm:chPref val="1"/>
          <dgm:dir/>
          <dgm:animOne val="branch"/>
          <dgm:animLvl val="lvl"/>
          <dgm:resizeHandles/>
        </dgm:presLayoutVars>
      </dgm:prSet>
      <dgm:spPr/>
      <dgm:t>
        <a:bodyPr/>
        <a:lstStyle/>
        <a:p>
          <a:endParaRPr lang="fr-FR"/>
        </a:p>
      </dgm:t>
    </dgm:pt>
    <dgm:pt modelId="{10480023-70AB-48A0-9CAD-B488AF4CA4B0}" type="pres">
      <dgm:prSet presAssocID="{D03E2A5A-3243-4428-BC5A-4067BDC7A6E7}" presName="hierRoot1" presStyleCnt="0">
        <dgm:presLayoutVars>
          <dgm:hierBranch val="init"/>
        </dgm:presLayoutVars>
      </dgm:prSet>
      <dgm:spPr/>
    </dgm:pt>
    <dgm:pt modelId="{B8D09823-E917-44F0-95A3-48CD0F3B87FB}" type="pres">
      <dgm:prSet presAssocID="{D03E2A5A-3243-4428-BC5A-4067BDC7A6E7}" presName="rootComposite1" presStyleCnt="0"/>
      <dgm:spPr/>
    </dgm:pt>
    <dgm:pt modelId="{A4FFE3E4-B0B4-4670-9069-B91DB69D268C}" type="pres">
      <dgm:prSet presAssocID="{D03E2A5A-3243-4428-BC5A-4067BDC7A6E7}" presName="rootText1" presStyleLbl="node0" presStyleIdx="0" presStyleCnt="1">
        <dgm:presLayoutVars>
          <dgm:chPref val="3"/>
        </dgm:presLayoutVars>
      </dgm:prSet>
      <dgm:spPr/>
      <dgm:t>
        <a:bodyPr/>
        <a:lstStyle/>
        <a:p>
          <a:endParaRPr lang="fr-FR"/>
        </a:p>
      </dgm:t>
    </dgm:pt>
    <dgm:pt modelId="{4E8DAAE7-AD6F-4033-AE05-31D189B79901}" type="pres">
      <dgm:prSet presAssocID="{D03E2A5A-3243-4428-BC5A-4067BDC7A6E7}" presName="rootConnector1" presStyleLbl="node1" presStyleIdx="0" presStyleCnt="0"/>
      <dgm:spPr/>
      <dgm:t>
        <a:bodyPr/>
        <a:lstStyle/>
        <a:p>
          <a:endParaRPr lang="fr-FR"/>
        </a:p>
      </dgm:t>
    </dgm:pt>
    <dgm:pt modelId="{00683DAC-2DDB-44C1-8A3B-682E19F7472F}" type="pres">
      <dgm:prSet presAssocID="{D03E2A5A-3243-4428-BC5A-4067BDC7A6E7}" presName="hierChild2" presStyleCnt="0"/>
      <dgm:spPr/>
    </dgm:pt>
    <dgm:pt modelId="{424E2A5C-4563-48BC-9B28-A0C90F6A34B9}" type="pres">
      <dgm:prSet presAssocID="{13E7FE14-DE45-47DE-B48D-FF179C461CCD}" presName="Name64" presStyleLbl="parChTrans1D2" presStyleIdx="0" presStyleCnt="3"/>
      <dgm:spPr/>
      <dgm:t>
        <a:bodyPr/>
        <a:lstStyle/>
        <a:p>
          <a:endParaRPr lang="fr-FR"/>
        </a:p>
      </dgm:t>
    </dgm:pt>
    <dgm:pt modelId="{B99AE5ED-6C43-4EED-B78C-7F89635C7390}" type="pres">
      <dgm:prSet presAssocID="{EDC28906-E0F9-4539-AAD6-EAA757CF4816}" presName="hierRoot2" presStyleCnt="0">
        <dgm:presLayoutVars>
          <dgm:hierBranch val="init"/>
        </dgm:presLayoutVars>
      </dgm:prSet>
      <dgm:spPr/>
    </dgm:pt>
    <dgm:pt modelId="{5DCA2A78-ADE8-4A1F-AEED-CB349B3262C7}" type="pres">
      <dgm:prSet presAssocID="{EDC28906-E0F9-4539-AAD6-EAA757CF4816}" presName="rootComposite" presStyleCnt="0"/>
      <dgm:spPr/>
    </dgm:pt>
    <dgm:pt modelId="{0B8B718F-EE41-4CA3-A2FA-54CAFCF38D92}" type="pres">
      <dgm:prSet presAssocID="{EDC28906-E0F9-4539-AAD6-EAA757CF4816}" presName="rootText" presStyleLbl="node2" presStyleIdx="0" presStyleCnt="3" custLinFactNeighborY="-33419">
        <dgm:presLayoutVars>
          <dgm:chPref val="3"/>
        </dgm:presLayoutVars>
      </dgm:prSet>
      <dgm:spPr/>
      <dgm:t>
        <a:bodyPr/>
        <a:lstStyle/>
        <a:p>
          <a:endParaRPr lang="fr-FR"/>
        </a:p>
      </dgm:t>
    </dgm:pt>
    <dgm:pt modelId="{60A540F2-B559-40AB-A47A-5F4D22848069}" type="pres">
      <dgm:prSet presAssocID="{EDC28906-E0F9-4539-AAD6-EAA757CF4816}" presName="rootConnector" presStyleLbl="node2" presStyleIdx="0" presStyleCnt="3"/>
      <dgm:spPr/>
      <dgm:t>
        <a:bodyPr/>
        <a:lstStyle/>
        <a:p>
          <a:endParaRPr lang="fr-FR"/>
        </a:p>
      </dgm:t>
    </dgm:pt>
    <dgm:pt modelId="{7A97DAE5-0A82-4E86-AB5C-2DDEAB0D9838}" type="pres">
      <dgm:prSet presAssocID="{EDC28906-E0F9-4539-AAD6-EAA757CF4816}" presName="hierChild4" presStyleCnt="0"/>
      <dgm:spPr/>
    </dgm:pt>
    <dgm:pt modelId="{54B9F64C-D6DB-4ED5-BEA3-CF2D01E26A64}" type="pres">
      <dgm:prSet presAssocID="{EDC28906-E0F9-4539-AAD6-EAA757CF4816}" presName="hierChild5" presStyleCnt="0"/>
      <dgm:spPr/>
    </dgm:pt>
    <dgm:pt modelId="{87AD316D-5E80-4F60-A0C8-1DFA141D1DCD}" type="pres">
      <dgm:prSet presAssocID="{07C934FE-4071-48D1-BFC5-E8C2C04E5CB2}" presName="Name64" presStyleLbl="parChTrans1D2" presStyleIdx="1" presStyleCnt="3"/>
      <dgm:spPr/>
      <dgm:t>
        <a:bodyPr/>
        <a:lstStyle/>
        <a:p>
          <a:endParaRPr lang="fr-FR"/>
        </a:p>
      </dgm:t>
    </dgm:pt>
    <dgm:pt modelId="{9F036745-4028-4125-A0AF-98F748D2CD3A}" type="pres">
      <dgm:prSet presAssocID="{D4826E66-F6F2-4269-81B8-90135D37DF4B}" presName="hierRoot2" presStyleCnt="0">
        <dgm:presLayoutVars>
          <dgm:hierBranch val="init"/>
        </dgm:presLayoutVars>
      </dgm:prSet>
      <dgm:spPr/>
    </dgm:pt>
    <dgm:pt modelId="{19FB96B4-6CAB-4088-A63D-30564DD88E13}" type="pres">
      <dgm:prSet presAssocID="{D4826E66-F6F2-4269-81B8-90135D37DF4B}" presName="rootComposite" presStyleCnt="0"/>
      <dgm:spPr/>
    </dgm:pt>
    <dgm:pt modelId="{27E81A84-2A24-44D6-BE4C-550AA1560642}" type="pres">
      <dgm:prSet presAssocID="{D4826E66-F6F2-4269-81B8-90135D37DF4B}" presName="rootText" presStyleLbl="node2" presStyleIdx="1" presStyleCnt="3" custLinFactNeighborY="1453">
        <dgm:presLayoutVars>
          <dgm:chPref val="3"/>
        </dgm:presLayoutVars>
      </dgm:prSet>
      <dgm:spPr/>
      <dgm:t>
        <a:bodyPr/>
        <a:lstStyle/>
        <a:p>
          <a:endParaRPr lang="fr-FR"/>
        </a:p>
      </dgm:t>
    </dgm:pt>
    <dgm:pt modelId="{017713CA-F7AE-475A-BEA4-1367F4E89DFF}" type="pres">
      <dgm:prSet presAssocID="{D4826E66-F6F2-4269-81B8-90135D37DF4B}" presName="rootConnector" presStyleLbl="node2" presStyleIdx="1" presStyleCnt="3"/>
      <dgm:spPr/>
      <dgm:t>
        <a:bodyPr/>
        <a:lstStyle/>
        <a:p>
          <a:endParaRPr lang="fr-FR"/>
        </a:p>
      </dgm:t>
    </dgm:pt>
    <dgm:pt modelId="{15B05E3F-CC88-4E47-A490-BB19434F8D33}" type="pres">
      <dgm:prSet presAssocID="{D4826E66-F6F2-4269-81B8-90135D37DF4B}" presName="hierChild4" presStyleCnt="0"/>
      <dgm:spPr/>
    </dgm:pt>
    <dgm:pt modelId="{037E0C3C-4370-4639-BAC6-0EE9AE55BDB0}" type="pres">
      <dgm:prSet presAssocID="{D4826E66-F6F2-4269-81B8-90135D37DF4B}" presName="hierChild5" presStyleCnt="0"/>
      <dgm:spPr/>
    </dgm:pt>
    <dgm:pt modelId="{2E1F72E3-646B-4889-90F7-0EA590CD1E0D}" type="pres">
      <dgm:prSet presAssocID="{D7B692A5-F55D-46FC-B283-1A276DB71973}" presName="Name64" presStyleLbl="parChTrans1D2" presStyleIdx="2" presStyleCnt="3"/>
      <dgm:spPr/>
      <dgm:t>
        <a:bodyPr/>
        <a:lstStyle/>
        <a:p>
          <a:endParaRPr lang="fr-FR"/>
        </a:p>
      </dgm:t>
    </dgm:pt>
    <dgm:pt modelId="{9B0DF066-6A5E-457C-A13E-645571A12458}" type="pres">
      <dgm:prSet presAssocID="{3B4361B2-F0CF-47C2-B4D0-0BE0C85A8D19}" presName="hierRoot2" presStyleCnt="0">
        <dgm:presLayoutVars>
          <dgm:hierBranch val="init"/>
        </dgm:presLayoutVars>
      </dgm:prSet>
      <dgm:spPr/>
    </dgm:pt>
    <dgm:pt modelId="{78C4BA1A-BA4D-4E5D-A38B-B7B681826EAC}" type="pres">
      <dgm:prSet presAssocID="{3B4361B2-F0CF-47C2-B4D0-0BE0C85A8D19}" presName="rootComposite" presStyleCnt="0"/>
      <dgm:spPr/>
    </dgm:pt>
    <dgm:pt modelId="{CDE9B416-F049-4E9D-9E50-67B6EB020F81}" type="pres">
      <dgm:prSet presAssocID="{3B4361B2-F0CF-47C2-B4D0-0BE0C85A8D19}" presName="rootText" presStyleLbl="node2" presStyleIdx="2" presStyleCnt="3" custLinFactNeighborY="47399">
        <dgm:presLayoutVars>
          <dgm:chPref val="3"/>
        </dgm:presLayoutVars>
      </dgm:prSet>
      <dgm:spPr/>
      <dgm:t>
        <a:bodyPr/>
        <a:lstStyle/>
        <a:p>
          <a:endParaRPr lang="fr-FR"/>
        </a:p>
      </dgm:t>
    </dgm:pt>
    <dgm:pt modelId="{52D5D619-7FBC-4652-828C-84453ECF92A7}" type="pres">
      <dgm:prSet presAssocID="{3B4361B2-F0CF-47C2-B4D0-0BE0C85A8D19}" presName="rootConnector" presStyleLbl="node2" presStyleIdx="2" presStyleCnt="3"/>
      <dgm:spPr/>
      <dgm:t>
        <a:bodyPr/>
        <a:lstStyle/>
        <a:p>
          <a:endParaRPr lang="fr-FR"/>
        </a:p>
      </dgm:t>
    </dgm:pt>
    <dgm:pt modelId="{40A56E95-4321-43BF-9368-08DC6B7B5D94}" type="pres">
      <dgm:prSet presAssocID="{3B4361B2-F0CF-47C2-B4D0-0BE0C85A8D19}" presName="hierChild4" presStyleCnt="0"/>
      <dgm:spPr/>
    </dgm:pt>
    <dgm:pt modelId="{510B61D4-7F90-40D2-AB99-5988F65511AC}" type="pres">
      <dgm:prSet presAssocID="{3B4361B2-F0CF-47C2-B4D0-0BE0C85A8D19}" presName="hierChild5" presStyleCnt="0"/>
      <dgm:spPr/>
    </dgm:pt>
    <dgm:pt modelId="{55102056-6D23-4C3C-A27A-E7324303E548}" type="pres">
      <dgm:prSet presAssocID="{D03E2A5A-3243-4428-BC5A-4067BDC7A6E7}" presName="hierChild3" presStyleCnt="0"/>
      <dgm:spPr/>
    </dgm:pt>
  </dgm:ptLst>
  <dgm:cxnLst>
    <dgm:cxn modelId="{C12C5E64-9EAD-47E4-8669-3896EAD2FB3D}" type="presOf" srcId="{EDC28906-E0F9-4539-AAD6-EAA757CF4816}" destId="{0B8B718F-EE41-4CA3-A2FA-54CAFCF38D92}" srcOrd="0" destOrd="0" presId="urn:microsoft.com/office/officeart/2009/3/layout/HorizontalOrganizationChart"/>
    <dgm:cxn modelId="{CD3B4D37-1717-4CDC-BF60-10E28642B3E5}" type="presOf" srcId="{D03E2A5A-3243-4428-BC5A-4067BDC7A6E7}" destId="{A4FFE3E4-B0B4-4670-9069-B91DB69D268C}" srcOrd="0" destOrd="0" presId="urn:microsoft.com/office/officeart/2009/3/layout/HorizontalOrganizationChart"/>
    <dgm:cxn modelId="{A2AB2A3D-1497-46EF-B447-0AC77782F4ED}" srcId="{D03E2A5A-3243-4428-BC5A-4067BDC7A6E7}" destId="{D4826E66-F6F2-4269-81B8-90135D37DF4B}" srcOrd="1" destOrd="0" parTransId="{07C934FE-4071-48D1-BFC5-E8C2C04E5CB2}" sibTransId="{6829770B-0E9B-4482-A258-6EFE95AC1E26}"/>
    <dgm:cxn modelId="{9DB569C2-371E-47CB-A102-1E16ACBFEDAA}" type="presOf" srcId="{07C934FE-4071-48D1-BFC5-E8C2C04E5CB2}" destId="{87AD316D-5E80-4F60-A0C8-1DFA141D1DCD}" srcOrd="0" destOrd="0" presId="urn:microsoft.com/office/officeart/2009/3/layout/HorizontalOrganizationChart"/>
    <dgm:cxn modelId="{86B359E1-32AB-43BB-8999-1C901D475B78}" srcId="{85E79F3C-0268-41A6-9E8D-68D2F5A2077C}" destId="{D03E2A5A-3243-4428-BC5A-4067BDC7A6E7}" srcOrd="0" destOrd="0" parTransId="{47514A84-6212-4C24-BB71-22F458FB40D3}" sibTransId="{8AD1C952-4EB8-487D-9194-9B57546A01A5}"/>
    <dgm:cxn modelId="{3835317F-E322-44B8-B67B-4D15FA253FE1}" type="presOf" srcId="{3B4361B2-F0CF-47C2-B4D0-0BE0C85A8D19}" destId="{52D5D619-7FBC-4652-828C-84453ECF92A7}" srcOrd="1" destOrd="0" presId="urn:microsoft.com/office/officeart/2009/3/layout/HorizontalOrganizationChart"/>
    <dgm:cxn modelId="{536A0A7E-70D2-4F58-AD2E-0FA9AF2B2F16}" type="presOf" srcId="{D4826E66-F6F2-4269-81B8-90135D37DF4B}" destId="{27E81A84-2A24-44D6-BE4C-550AA1560642}" srcOrd="0" destOrd="0" presId="urn:microsoft.com/office/officeart/2009/3/layout/HorizontalOrganizationChart"/>
    <dgm:cxn modelId="{CE307FCE-57D2-4DED-9949-4C763DFC79E2}" srcId="{D03E2A5A-3243-4428-BC5A-4067BDC7A6E7}" destId="{EDC28906-E0F9-4539-AAD6-EAA757CF4816}" srcOrd="0" destOrd="0" parTransId="{13E7FE14-DE45-47DE-B48D-FF179C461CCD}" sibTransId="{D1FB4F01-467B-4131-88FC-6363DE16C4FA}"/>
    <dgm:cxn modelId="{C4E92FD7-FF0D-490E-81EE-93C062B0DC16}" type="presOf" srcId="{D4826E66-F6F2-4269-81B8-90135D37DF4B}" destId="{017713CA-F7AE-475A-BEA4-1367F4E89DFF}" srcOrd="1" destOrd="0" presId="urn:microsoft.com/office/officeart/2009/3/layout/HorizontalOrganizationChart"/>
    <dgm:cxn modelId="{76B89BCC-AF68-4577-9874-FF8D9F488DAA}" type="presOf" srcId="{3B4361B2-F0CF-47C2-B4D0-0BE0C85A8D19}" destId="{CDE9B416-F049-4E9D-9E50-67B6EB020F81}" srcOrd="0" destOrd="0" presId="urn:microsoft.com/office/officeart/2009/3/layout/HorizontalOrganizationChart"/>
    <dgm:cxn modelId="{8BBD3DE3-A25F-4760-8841-025A16264F6E}" type="presOf" srcId="{13E7FE14-DE45-47DE-B48D-FF179C461CCD}" destId="{424E2A5C-4563-48BC-9B28-A0C90F6A34B9}" srcOrd="0" destOrd="0" presId="urn:microsoft.com/office/officeart/2009/3/layout/HorizontalOrganizationChart"/>
    <dgm:cxn modelId="{6D30F6D0-FC65-47B9-A45F-C2BC0CFC41A2}" type="presOf" srcId="{EDC28906-E0F9-4539-AAD6-EAA757CF4816}" destId="{60A540F2-B559-40AB-A47A-5F4D22848069}" srcOrd="1" destOrd="0" presId="urn:microsoft.com/office/officeart/2009/3/layout/HorizontalOrganizationChart"/>
    <dgm:cxn modelId="{CF7BDC0D-56A4-422F-B95B-C72DA112030E}" type="presOf" srcId="{85E79F3C-0268-41A6-9E8D-68D2F5A2077C}" destId="{53161BC0-F5BC-44BA-963F-E2BE5F373D81}" srcOrd="0" destOrd="0" presId="urn:microsoft.com/office/officeart/2009/3/layout/HorizontalOrganizationChart"/>
    <dgm:cxn modelId="{36D52866-4672-4C4D-8EBE-487EF8307814}" type="presOf" srcId="{D03E2A5A-3243-4428-BC5A-4067BDC7A6E7}" destId="{4E8DAAE7-AD6F-4033-AE05-31D189B79901}" srcOrd="1" destOrd="0" presId="urn:microsoft.com/office/officeart/2009/3/layout/HorizontalOrganizationChart"/>
    <dgm:cxn modelId="{EAB47790-4E30-4A35-9449-3A7B4A56811F}" type="presOf" srcId="{D7B692A5-F55D-46FC-B283-1A276DB71973}" destId="{2E1F72E3-646B-4889-90F7-0EA590CD1E0D}" srcOrd="0" destOrd="0" presId="urn:microsoft.com/office/officeart/2009/3/layout/HorizontalOrganizationChart"/>
    <dgm:cxn modelId="{6B0163E6-FE8F-435D-9354-A36DBC464E1F}" srcId="{D03E2A5A-3243-4428-BC5A-4067BDC7A6E7}" destId="{3B4361B2-F0CF-47C2-B4D0-0BE0C85A8D19}" srcOrd="2" destOrd="0" parTransId="{D7B692A5-F55D-46FC-B283-1A276DB71973}" sibTransId="{8798A335-30EC-4E0D-88BC-1DF30831A092}"/>
    <dgm:cxn modelId="{21EC9079-150E-4A6D-8BA6-C9FAA4E4E2C1}" type="presParOf" srcId="{53161BC0-F5BC-44BA-963F-E2BE5F373D81}" destId="{10480023-70AB-48A0-9CAD-B488AF4CA4B0}" srcOrd="0" destOrd="0" presId="urn:microsoft.com/office/officeart/2009/3/layout/HorizontalOrganizationChart"/>
    <dgm:cxn modelId="{53BB8842-5DF5-49E0-A0B2-9FFD99BEF3AE}" type="presParOf" srcId="{10480023-70AB-48A0-9CAD-B488AF4CA4B0}" destId="{B8D09823-E917-44F0-95A3-48CD0F3B87FB}" srcOrd="0" destOrd="0" presId="urn:microsoft.com/office/officeart/2009/3/layout/HorizontalOrganizationChart"/>
    <dgm:cxn modelId="{DF36DF32-1DA1-4ED8-AB48-F69D1B560D09}" type="presParOf" srcId="{B8D09823-E917-44F0-95A3-48CD0F3B87FB}" destId="{A4FFE3E4-B0B4-4670-9069-B91DB69D268C}" srcOrd="0" destOrd="0" presId="urn:microsoft.com/office/officeart/2009/3/layout/HorizontalOrganizationChart"/>
    <dgm:cxn modelId="{A71EF0B5-CCDD-4BBA-9324-C5856823AB89}" type="presParOf" srcId="{B8D09823-E917-44F0-95A3-48CD0F3B87FB}" destId="{4E8DAAE7-AD6F-4033-AE05-31D189B79901}" srcOrd="1" destOrd="0" presId="urn:microsoft.com/office/officeart/2009/3/layout/HorizontalOrganizationChart"/>
    <dgm:cxn modelId="{DB99D1EF-98B5-40E8-810C-48DEFB8A20B4}" type="presParOf" srcId="{10480023-70AB-48A0-9CAD-B488AF4CA4B0}" destId="{00683DAC-2DDB-44C1-8A3B-682E19F7472F}" srcOrd="1" destOrd="0" presId="urn:microsoft.com/office/officeart/2009/3/layout/HorizontalOrganizationChart"/>
    <dgm:cxn modelId="{0A32C1CE-C25B-4CD0-8C82-4917050F0BEB}" type="presParOf" srcId="{00683DAC-2DDB-44C1-8A3B-682E19F7472F}" destId="{424E2A5C-4563-48BC-9B28-A0C90F6A34B9}" srcOrd="0" destOrd="0" presId="urn:microsoft.com/office/officeart/2009/3/layout/HorizontalOrganizationChart"/>
    <dgm:cxn modelId="{7AEA3923-F3CA-4DB7-9200-41E88F3D435A}" type="presParOf" srcId="{00683DAC-2DDB-44C1-8A3B-682E19F7472F}" destId="{B99AE5ED-6C43-4EED-B78C-7F89635C7390}" srcOrd="1" destOrd="0" presId="urn:microsoft.com/office/officeart/2009/3/layout/HorizontalOrganizationChart"/>
    <dgm:cxn modelId="{A5F7FD5F-8EE5-4847-B2D4-5DE002C63D40}" type="presParOf" srcId="{B99AE5ED-6C43-4EED-B78C-7F89635C7390}" destId="{5DCA2A78-ADE8-4A1F-AEED-CB349B3262C7}" srcOrd="0" destOrd="0" presId="urn:microsoft.com/office/officeart/2009/3/layout/HorizontalOrganizationChart"/>
    <dgm:cxn modelId="{B6216F0D-D74F-49F4-959C-9B47501BA569}" type="presParOf" srcId="{5DCA2A78-ADE8-4A1F-AEED-CB349B3262C7}" destId="{0B8B718F-EE41-4CA3-A2FA-54CAFCF38D92}" srcOrd="0" destOrd="0" presId="urn:microsoft.com/office/officeart/2009/3/layout/HorizontalOrganizationChart"/>
    <dgm:cxn modelId="{D0785156-B988-4373-BDA9-47C29B4C1BA1}" type="presParOf" srcId="{5DCA2A78-ADE8-4A1F-AEED-CB349B3262C7}" destId="{60A540F2-B559-40AB-A47A-5F4D22848069}" srcOrd="1" destOrd="0" presId="urn:microsoft.com/office/officeart/2009/3/layout/HorizontalOrganizationChart"/>
    <dgm:cxn modelId="{DB6E799C-A45B-4283-AA9C-F995039A5099}" type="presParOf" srcId="{B99AE5ED-6C43-4EED-B78C-7F89635C7390}" destId="{7A97DAE5-0A82-4E86-AB5C-2DDEAB0D9838}" srcOrd="1" destOrd="0" presId="urn:microsoft.com/office/officeart/2009/3/layout/HorizontalOrganizationChart"/>
    <dgm:cxn modelId="{10841116-48DB-495B-9CFF-2EE9CB35FED2}" type="presParOf" srcId="{B99AE5ED-6C43-4EED-B78C-7F89635C7390}" destId="{54B9F64C-D6DB-4ED5-BEA3-CF2D01E26A64}" srcOrd="2" destOrd="0" presId="urn:microsoft.com/office/officeart/2009/3/layout/HorizontalOrganizationChart"/>
    <dgm:cxn modelId="{79578B10-C915-4566-9115-94D5723B0CB9}" type="presParOf" srcId="{00683DAC-2DDB-44C1-8A3B-682E19F7472F}" destId="{87AD316D-5E80-4F60-A0C8-1DFA141D1DCD}" srcOrd="2" destOrd="0" presId="urn:microsoft.com/office/officeart/2009/3/layout/HorizontalOrganizationChart"/>
    <dgm:cxn modelId="{DDCB26E3-744E-4B3B-BD22-BB5C2B5F69C9}" type="presParOf" srcId="{00683DAC-2DDB-44C1-8A3B-682E19F7472F}" destId="{9F036745-4028-4125-A0AF-98F748D2CD3A}" srcOrd="3" destOrd="0" presId="urn:microsoft.com/office/officeart/2009/3/layout/HorizontalOrganizationChart"/>
    <dgm:cxn modelId="{966B3048-1814-4D3A-8284-CCE2965F96B1}" type="presParOf" srcId="{9F036745-4028-4125-A0AF-98F748D2CD3A}" destId="{19FB96B4-6CAB-4088-A63D-30564DD88E13}" srcOrd="0" destOrd="0" presId="urn:microsoft.com/office/officeart/2009/3/layout/HorizontalOrganizationChart"/>
    <dgm:cxn modelId="{FC4F8369-CD7C-45E7-96AF-CA1A5EA38C96}" type="presParOf" srcId="{19FB96B4-6CAB-4088-A63D-30564DD88E13}" destId="{27E81A84-2A24-44D6-BE4C-550AA1560642}" srcOrd="0" destOrd="0" presId="urn:microsoft.com/office/officeart/2009/3/layout/HorizontalOrganizationChart"/>
    <dgm:cxn modelId="{9D8E63C9-466E-49F3-8C78-30434022043D}" type="presParOf" srcId="{19FB96B4-6CAB-4088-A63D-30564DD88E13}" destId="{017713CA-F7AE-475A-BEA4-1367F4E89DFF}" srcOrd="1" destOrd="0" presId="urn:microsoft.com/office/officeart/2009/3/layout/HorizontalOrganizationChart"/>
    <dgm:cxn modelId="{3E29C674-8121-4D7A-B709-2BC108A5D4A7}" type="presParOf" srcId="{9F036745-4028-4125-A0AF-98F748D2CD3A}" destId="{15B05E3F-CC88-4E47-A490-BB19434F8D33}" srcOrd="1" destOrd="0" presId="urn:microsoft.com/office/officeart/2009/3/layout/HorizontalOrganizationChart"/>
    <dgm:cxn modelId="{6E17EF64-16A5-4B8E-AAC8-0F8E5F42048C}" type="presParOf" srcId="{9F036745-4028-4125-A0AF-98F748D2CD3A}" destId="{037E0C3C-4370-4639-BAC6-0EE9AE55BDB0}" srcOrd="2" destOrd="0" presId="urn:microsoft.com/office/officeart/2009/3/layout/HorizontalOrganizationChart"/>
    <dgm:cxn modelId="{421F4274-E298-4CC8-B977-0160E822280B}" type="presParOf" srcId="{00683DAC-2DDB-44C1-8A3B-682E19F7472F}" destId="{2E1F72E3-646B-4889-90F7-0EA590CD1E0D}" srcOrd="4" destOrd="0" presId="urn:microsoft.com/office/officeart/2009/3/layout/HorizontalOrganizationChart"/>
    <dgm:cxn modelId="{28EF5BB2-9B0A-4875-A7DB-46DA31319FCA}" type="presParOf" srcId="{00683DAC-2DDB-44C1-8A3B-682E19F7472F}" destId="{9B0DF066-6A5E-457C-A13E-645571A12458}" srcOrd="5" destOrd="0" presId="urn:microsoft.com/office/officeart/2009/3/layout/HorizontalOrganizationChart"/>
    <dgm:cxn modelId="{12463E46-6DAA-4D30-A2A7-2DB8E8CDB149}" type="presParOf" srcId="{9B0DF066-6A5E-457C-A13E-645571A12458}" destId="{78C4BA1A-BA4D-4E5D-A38B-B7B681826EAC}" srcOrd="0" destOrd="0" presId="urn:microsoft.com/office/officeart/2009/3/layout/HorizontalOrganizationChart"/>
    <dgm:cxn modelId="{82158024-6086-4762-94CF-4A99C0A1BBF1}" type="presParOf" srcId="{78C4BA1A-BA4D-4E5D-A38B-B7B681826EAC}" destId="{CDE9B416-F049-4E9D-9E50-67B6EB020F81}" srcOrd="0" destOrd="0" presId="urn:microsoft.com/office/officeart/2009/3/layout/HorizontalOrganizationChart"/>
    <dgm:cxn modelId="{E3D5042F-ADD0-4D0C-874D-55E001F56AB7}" type="presParOf" srcId="{78C4BA1A-BA4D-4E5D-A38B-B7B681826EAC}" destId="{52D5D619-7FBC-4652-828C-84453ECF92A7}" srcOrd="1" destOrd="0" presId="urn:microsoft.com/office/officeart/2009/3/layout/HorizontalOrganizationChart"/>
    <dgm:cxn modelId="{15126930-5F7D-4429-8CE9-114DCB5190A1}" type="presParOf" srcId="{9B0DF066-6A5E-457C-A13E-645571A12458}" destId="{40A56E95-4321-43BF-9368-08DC6B7B5D94}" srcOrd="1" destOrd="0" presId="urn:microsoft.com/office/officeart/2009/3/layout/HorizontalOrganizationChart"/>
    <dgm:cxn modelId="{FBDB725F-C1CE-4180-9FC1-01DA05F895B7}" type="presParOf" srcId="{9B0DF066-6A5E-457C-A13E-645571A12458}" destId="{510B61D4-7F90-40D2-AB99-5988F65511AC}" srcOrd="2" destOrd="0" presId="urn:microsoft.com/office/officeart/2009/3/layout/HorizontalOrganizationChart"/>
    <dgm:cxn modelId="{62B7ED9E-3B94-46E1-A563-34F1B6D30C27}" type="presParOf" srcId="{10480023-70AB-48A0-9CAD-B488AF4CA4B0}" destId="{55102056-6D23-4C3C-A27A-E7324303E548}" srcOrd="2" destOrd="0" presId="urn:microsoft.com/office/officeart/2009/3/layout/HorizontalOrganizationChart"/>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254087-D018-4B58-AEDA-BCEAE12193C6}">
      <dsp:nvSpPr>
        <dsp:cNvPr id="0" name=""/>
        <dsp:cNvSpPr/>
      </dsp:nvSpPr>
      <dsp:spPr>
        <a:xfrm rot="10800000">
          <a:off x="1096681" y="1015"/>
          <a:ext cx="3978059" cy="342477"/>
        </a:xfrm>
        <a:prstGeom prst="homePlate">
          <a:avLst/>
        </a:prstGeom>
        <a:solidFill>
          <a:schemeClr val="accent2">
            <a:shade val="8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23" tIns="57150" rIns="106680" bIns="57150" numCol="1" spcCol="1270" anchor="ctr" anchorCtr="0">
          <a:noAutofit/>
        </a:bodyPr>
        <a:lstStyle/>
        <a:p>
          <a:pPr lvl="0" algn="ctr" defTabSz="666750">
            <a:lnSpc>
              <a:spcPct val="90000"/>
            </a:lnSpc>
            <a:spcBef>
              <a:spcPct val="0"/>
            </a:spcBef>
            <a:spcAft>
              <a:spcPct val="35000"/>
            </a:spcAft>
          </a:pPr>
          <a:r>
            <a:rPr lang="fr-FR" sz="1500" kern="1200" dirty="0" smtClean="0"/>
            <a:t>Corruption</a:t>
          </a:r>
          <a:endParaRPr lang="fr-FR" sz="1500" kern="1200" dirty="0"/>
        </a:p>
      </dsp:txBody>
      <dsp:txXfrm rot="10800000">
        <a:off x="1096681" y="1015"/>
        <a:ext cx="3978059" cy="342477"/>
      </dsp:txXfrm>
    </dsp:sp>
    <dsp:sp modelId="{810CD73E-16D0-42FD-A9A0-3468C62D5D49}">
      <dsp:nvSpPr>
        <dsp:cNvPr id="0" name=""/>
        <dsp:cNvSpPr/>
      </dsp:nvSpPr>
      <dsp:spPr>
        <a:xfrm>
          <a:off x="916372" y="1015"/>
          <a:ext cx="342477" cy="342477"/>
        </a:xfrm>
        <a:prstGeom prst="ellipse">
          <a:avLst/>
        </a:prstGeom>
        <a:blipFill>
          <a:blip xmlns:r="http://schemas.openxmlformats.org/officeDocument/2006/relationships" r:embed="rId1" cstate="print">
            <a:extLst>
              <a:ext uri="{28A0092B-C50C-407E-A947-70E740481C1C}">
                <a14:useLocalDpi xmlns:a14="http://schemas.microsoft.com/office/drawing/2010/main" xmlns=""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57D2D7-E832-4455-ABE9-43DA833825B0}">
      <dsp:nvSpPr>
        <dsp:cNvPr id="0" name=""/>
        <dsp:cNvSpPr/>
      </dsp:nvSpPr>
      <dsp:spPr>
        <a:xfrm rot="10800000">
          <a:off x="1114861" y="438432"/>
          <a:ext cx="3978059" cy="342477"/>
        </a:xfrm>
        <a:prstGeom prst="homePlate">
          <a:avLst/>
        </a:prstGeom>
        <a:solidFill>
          <a:schemeClr val="accent2">
            <a:shade val="80000"/>
            <a:hueOff val="129898"/>
            <a:satOff val="-5564"/>
            <a:lumOff val="76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23" tIns="57150" rIns="106680" bIns="57150" numCol="1" spcCol="1270" anchor="ctr" anchorCtr="0">
          <a:noAutofit/>
        </a:bodyPr>
        <a:lstStyle/>
        <a:p>
          <a:pPr lvl="0" algn="ctr" defTabSz="666750">
            <a:lnSpc>
              <a:spcPct val="90000"/>
            </a:lnSpc>
            <a:spcBef>
              <a:spcPct val="0"/>
            </a:spcBef>
            <a:spcAft>
              <a:spcPct val="35000"/>
            </a:spcAft>
          </a:pPr>
          <a:r>
            <a:rPr lang="fr-FR" sz="1500" kern="1200" dirty="0" smtClean="0"/>
            <a:t>Trafic d’influence</a:t>
          </a:r>
          <a:endParaRPr lang="fr-FR" sz="1500" kern="1200" dirty="0"/>
        </a:p>
      </dsp:txBody>
      <dsp:txXfrm rot="10800000">
        <a:off x="1114861" y="438432"/>
        <a:ext cx="3978059" cy="342477"/>
      </dsp:txXfrm>
    </dsp:sp>
    <dsp:sp modelId="{8F897EF7-06C4-4D84-BD1E-A6A7E367C2C5}">
      <dsp:nvSpPr>
        <dsp:cNvPr id="0" name=""/>
        <dsp:cNvSpPr/>
      </dsp:nvSpPr>
      <dsp:spPr>
        <a:xfrm>
          <a:off x="916372" y="431840"/>
          <a:ext cx="342477" cy="342477"/>
        </a:xfrm>
        <a:prstGeom prst="ellipse">
          <a:avLst/>
        </a:prstGeom>
        <a:blipFill>
          <a:blip xmlns:r="http://schemas.openxmlformats.org/officeDocument/2006/relationships" r:embed="rId2" cstate="print">
            <a:extLst>
              <a:ext uri="{28A0092B-C50C-407E-A947-70E740481C1C}">
                <a14:useLocalDpi xmlns:a14="http://schemas.microsoft.com/office/drawing/2010/main" xmlns=""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5991FD-4448-4D05-BD34-2AFD230A451E}">
      <dsp:nvSpPr>
        <dsp:cNvPr id="0" name=""/>
        <dsp:cNvSpPr/>
      </dsp:nvSpPr>
      <dsp:spPr>
        <a:xfrm rot="10800000">
          <a:off x="1087611" y="862664"/>
          <a:ext cx="3978059" cy="342477"/>
        </a:xfrm>
        <a:prstGeom prst="homePlate">
          <a:avLst/>
        </a:prstGeom>
        <a:solidFill>
          <a:schemeClr val="accent2">
            <a:shade val="80000"/>
            <a:hueOff val="259796"/>
            <a:satOff val="-11129"/>
            <a:lumOff val="153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23" tIns="57150" rIns="106680" bIns="57150" numCol="1" spcCol="1270" anchor="ctr" anchorCtr="0">
          <a:noAutofit/>
        </a:bodyPr>
        <a:lstStyle/>
        <a:p>
          <a:pPr lvl="0" algn="ctr" defTabSz="666750">
            <a:lnSpc>
              <a:spcPct val="90000"/>
            </a:lnSpc>
            <a:spcBef>
              <a:spcPct val="0"/>
            </a:spcBef>
            <a:spcAft>
              <a:spcPct val="35000"/>
            </a:spcAft>
          </a:pPr>
          <a:r>
            <a:rPr lang="fr-FR" sz="1500" kern="1200" dirty="0" smtClean="0"/>
            <a:t>Concussion</a:t>
          </a:r>
          <a:endParaRPr lang="fr-FR" sz="1500" kern="1200" dirty="0"/>
        </a:p>
      </dsp:txBody>
      <dsp:txXfrm rot="10800000">
        <a:off x="1087611" y="862664"/>
        <a:ext cx="3978059" cy="342477"/>
      </dsp:txXfrm>
    </dsp:sp>
    <dsp:sp modelId="{6A1A5B48-2561-4244-9507-1751EDE75E44}">
      <dsp:nvSpPr>
        <dsp:cNvPr id="0" name=""/>
        <dsp:cNvSpPr/>
      </dsp:nvSpPr>
      <dsp:spPr>
        <a:xfrm>
          <a:off x="916372" y="862664"/>
          <a:ext cx="342477" cy="342477"/>
        </a:xfrm>
        <a:prstGeom prst="ellipse">
          <a:avLst/>
        </a:prstGeom>
        <a:blipFill>
          <a:blip xmlns:r="http://schemas.openxmlformats.org/officeDocument/2006/relationships" r:embed="rId3" cstate="print">
            <a:extLst>
              <a:ext uri="{28A0092B-C50C-407E-A947-70E740481C1C}">
                <a14:useLocalDpi xmlns:a14="http://schemas.microsoft.com/office/drawing/2010/main" xmlns=""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A64A88-2FFB-42E2-AF9D-51F4FDA82EE0}">
      <dsp:nvSpPr>
        <dsp:cNvPr id="0" name=""/>
        <dsp:cNvSpPr/>
      </dsp:nvSpPr>
      <dsp:spPr>
        <a:xfrm rot="10800000">
          <a:off x="1087611" y="1293488"/>
          <a:ext cx="3978059" cy="342477"/>
        </a:xfrm>
        <a:prstGeom prst="homePlate">
          <a:avLst/>
        </a:prstGeom>
        <a:solidFill>
          <a:schemeClr val="accent2">
            <a:shade val="80000"/>
            <a:hueOff val="389694"/>
            <a:satOff val="-16693"/>
            <a:lumOff val="230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23" tIns="57150" rIns="106680" bIns="57150" numCol="1" spcCol="1270" anchor="ctr" anchorCtr="0">
          <a:noAutofit/>
        </a:bodyPr>
        <a:lstStyle/>
        <a:p>
          <a:pPr lvl="0" algn="ctr" defTabSz="666750">
            <a:lnSpc>
              <a:spcPct val="90000"/>
            </a:lnSpc>
            <a:spcBef>
              <a:spcPct val="0"/>
            </a:spcBef>
            <a:spcAft>
              <a:spcPct val="35000"/>
            </a:spcAft>
          </a:pPr>
          <a:r>
            <a:rPr lang="fr-FR" sz="1500" kern="1200" dirty="0" smtClean="0"/>
            <a:t>Prise illégale d’intérêt</a:t>
          </a:r>
          <a:endParaRPr lang="fr-FR" sz="1500" kern="1200" dirty="0"/>
        </a:p>
      </dsp:txBody>
      <dsp:txXfrm rot="10800000">
        <a:off x="1087611" y="1293488"/>
        <a:ext cx="3978059" cy="342477"/>
      </dsp:txXfrm>
    </dsp:sp>
    <dsp:sp modelId="{51FC5168-1931-4248-A85C-118D39ED723B}">
      <dsp:nvSpPr>
        <dsp:cNvPr id="0" name=""/>
        <dsp:cNvSpPr/>
      </dsp:nvSpPr>
      <dsp:spPr>
        <a:xfrm>
          <a:off x="916372" y="1293488"/>
          <a:ext cx="342477" cy="342477"/>
        </a:xfrm>
        <a:prstGeom prst="ellipse">
          <a:avLst/>
        </a:prstGeom>
        <a:blipFill>
          <a:blip xmlns:r="http://schemas.openxmlformats.org/officeDocument/2006/relationships" r:embed="rId4" cstate="print">
            <a:extLst>
              <a:ext uri="{28A0092B-C50C-407E-A947-70E740481C1C}">
                <a14:useLocalDpi xmlns:a14="http://schemas.microsoft.com/office/drawing/2010/main" xmlns=""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251D88-D48F-4DA6-AD5C-D60E61D8B3B7}">
      <dsp:nvSpPr>
        <dsp:cNvPr id="0" name=""/>
        <dsp:cNvSpPr/>
      </dsp:nvSpPr>
      <dsp:spPr>
        <a:xfrm rot="10800000">
          <a:off x="1087611" y="1724312"/>
          <a:ext cx="3978059" cy="342477"/>
        </a:xfrm>
        <a:prstGeom prst="homePlate">
          <a:avLst/>
        </a:prstGeom>
        <a:solidFill>
          <a:schemeClr val="accent2">
            <a:shade val="80000"/>
            <a:hueOff val="519592"/>
            <a:satOff val="-22257"/>
            <a:lumOff val="306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1023" tIns="57150" rIns="106680" bIns="57150" numCol="1" spcCol="1270" anchor="ctr" anchorCtr="0">
          <a:noAutofit/>
        </a:bodyPr>
        <a:lstStyle/>
        <a:p>
          <a:pPr lvl="0" algn="ctr" defTabSz="666750">
            <a:lnSpc>
              <a:spcPct val="90000"/>
            </a:lnSpc>
            <a:spcBef>
              <a:spcPct val="0"/>
            </a:spcBef>
            <a:spcAft>
              <a:spcPct val="35000"/>
            </a:spcAft>
          </a:pPr>
          <a:r>
            <a:rPr lang="fr-FR" sz="1500" kern="1200" dirty="0" smtClean="0"/>
            <a:t>Détournement de fonds publics et favoritisme</a:t>
          </a:r>
          <a:endParaRPr lang="fr-FR" sz="1500" kern="1200" dirty="0"/>
        </a:p>
      </dsp:txBody>
      <dsp:txXfrm rot="10800000">
        <a:off x="1087611" y="1724312"/>
        <a:ext cx="3978059" cy="342477"/>
      </dsp:txXfrm>
    </dsp:sp>
    <dsp:sp modelId="{E8E59FB6-0B8B-471B-853F-B83A59955CAF}">
      <dsp:nvSpPr>
        <dsp:cNvPr id="0" name=""/>
        <dsp:cNvSpPr/>
      </dsp:nvSpPr>
      <dsp:spPr>
        <a:xfrm>
          <a:off x="916372" y="1724312"/>
          <a:ext cx="342477" cy="342477"/>
        </a:xfrm>
        <a:prstGeom prst="ellipse">
          <a:avLst/>
        </a:prstGeom>
        <a:blipFill>
          <a:blip xmlns:r="http://schemas.openxmlformats.org/officeDocument/2006/relationships" r:embed="rId5" cstate="print">
            <a:extLst>
              <a:ext uri="{28A0092B-C50C-407E-A947-70E740481C1C}">
                <a14:useLocalDpi xmlns:a14="http://schemas.microsoft.com/office/drawing/2010/main" xmlns=""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35D66BA-293E-4678-9D49-D7EAEE720348}">
      <dsp:nvSpPr>
        <dsp:cNvPr id="0" name=""/>
        <dsp:cNvSpPr/>
      </dsp:nvSpPr>
      <dsp:spPr>
        <a:xfrm>
          <a:off x="4161968" y="854559"/>
          <a:ext cx="179457" cy="786907"/>
        </a:xfrm>
        <a:custGeom>
          <a:avLst/>
          <a:gdLst/>
          <a:ahLst/>
          <a:cxnLst/>
          <a:rect l="0" t="0" r="0" b="0"/>
          <a:pathLst>
            <a:path>
              <a:moveTo>
                <a:pt x="179457" y="0"/>
              </a:moveTo>
              <a:lnTo>
                <a:pt x="179457" y="786907"/>
              </a:lnTo>
              <a:lnTo>
                <a:pt x="0" y="786907"/>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2A11EB-BBDB-4F95-9A74-4B852507F16C}">
      <dsp:nvSpPr>
        <dsp:cNvPr id="0" name=""/>
        <dsp:cNvSpPr/>
      </dsp:nvSpPr>
      <dsp:spPr>
        <a:xfrm>
          <a:off x="4341425" y="854559"/>
          <a:ext cx="2108299" cy="1573101"/>
        </a:xfrm>
        <a:custGeom>
          <a:avLst/>
          <a:gdLst/>
          <a:ahLst/>
          <a:cxnLst/>
          <a:rect l="0" t="0" r="0" b="0"/>
          <a:pathLst>
            <a:path>
              <a:moveTo>
                <a:pt x="0" y="0"/>
              </a:moveTo>
              <a:lnTo>
                <a:pt x="0" y="1393644"/>
              </a:lnTo>
              <a:lnTo>
                <a:pt x="2108299" y="1393644"/>
              </a:lnTo>
              <a:lnTo>
                <a:pt x="2108299" y="1573101"/>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82E96F-67D6-4BE0-A87F-400919005E7D}">
      <dsp:nvSpPr>
        <dsp:cNvPr id="0" name=""/>
        <dsp:cNvSpPr/>
      </dsp:nvSpPr>
      <dsp:spPr>
        <a:xfrm>
          <a:off x="2011222" y="854559"/>
          <a:ext cx="2330203" cy="1573814"/>
        </a:xfrm>
        <a:custGeom>
          <a:avLst/>
          <a:gdLst/>
          <a:ahLst/>
          <a:cxnLst/>
          <a:rect l="0" t="0" r="0" b="0"/>
          <a:pathLst>
            <a:path>
              <a:moveTo>
                <a:pt x="2330203" y="0"/>
              </a:moveTo>
              <a:lnTo>
                <a:pt x="2330203" y="1394357"/>
              </a:lnTo>
              <a:lnTo>
                <a:pt x="0" y="1394357"/>
              </a:lnTo>
              <a:lnTo>
                <a:pt x="0" y="1573814"/>
              </a:lnTo>
            </a:path>
          </a:pathLst>
        </a:custGeom>
        <a:noFill/>
        <a:ln w="15875"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6B1FEB-09E7-4089-8089-66B9936D8173}">
      <dsp:nvSpPr>
        <dsp:cNvPr id="0" name=""/>
        <dsp:cNvSpPr/>
      </dsp:nvSpPr>
      <dsp:spPr>
        <a:xfrm>
          <a:off x="3361203" y="0"/>
          <a:ext cx="1960444" cy="8545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Directeur</a:t>
          </a:r>
        </a:p>
        <a:p>
          <a:pPr lvl="0" algn="ctr" defTabSz="889000">
            <a:lnSpc>
              <a:spcPct val="90000"/>
            </a:lnSpc>
            <a:spcBef>
              <a:spcPct val="0"/>
            </a:spcBef>
            <a:spcAft>
              <a:spcPct val="35000"/>
            </a:spcAft>
          </a:pPr>
          <a:r>
            <a:rPr lang="fr-FR" sz="2000" i="1" kern="1200" dirty="0" smtClean="0"/>
            <a:t>Charles Duchaine</a:t>
          </a:r>
          <a:endParaRPr lang="fr-FR" sz="2000" i="1" kern="1200" dirty="0"/>
        </a:p>
      </dsp:txBody>
      <dsp:txXfrm>
        <a:off x="3361203" y="0"/>
        <a:ext cx="1960444" cy="854559"/>
      </dsp:txXfrm>
    </dsp:sp>
    <dsp:sp modelId="{D9A00689-2DBF-48E2-ACC5-EBEBF71F8381}">
      <dsp:nvSpPr>
        <dsp:cNvPr id="0" name=""/>
        <dsp:cNvSpPr/>
      </dsp:nvSpPr>
      <dsp:spPr>
        <a:xfrm>
          <a:off x="82379" y="2428373"/>
          <a:ext cx="3857685" cy="8545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endParaRPr lang="fr-FR" sz="1400" kern="1200" dirty="0" smtClean="0"/>
        </a:p>
        <a:p>
          <a:pPr lvl="0" algn="ctr" defTabSz="622300">
            <a:lnSpc>
              <a:spcPct val="90000"/>
            </a:lnSpc>
            <a:spcBef>
              <a:spcPct val="0"/>
            </a:spcBef>
            <a:spcAft>
              <a:spcPct val="35000"/>
            </a:spcAft>
          </a:pPr>
          <a:r>
            <a:rPr lang="fr-FR" sz="1600" kern="1200" dirty="0" smtClean="0"/>
            <a:t>Sous-direction du conseil, de l’analyse stratégique et des affaires internationales</a:t>
          </a:r>
        </a:p>
        <a:p>
          <a:pPr lvl="0" algn="ctr" defTabSz="622300">
            <a:lnSpc>
              <a:spcPct val="90000"/>
            </a:lnSpc>
            <a:spcBef>
              <a:spcPct val="0"/>
            </a:spcBef>
            <a:spcAft>
              <a:spcPct val="35000"/>
            </a:spcAft>
          </a:pPr>
          <a:endParaRPr lang="fr-FR" sz="2000" kern="1200" dirty="0"/>
        </a:p>
      </dsp:txBody>
      <dsp:txXfrm>
        <a:off x="82379" y="2428373"/>
        <a:ext cx="3857685" cy="854559"/>
      </dsp:txXfrm>
    </dsp:sp>
    <dsp:sp modelId="{C605807A-C70F-4200-8F55-92E12097A12B}">
      <dsp:nvSpPr>
        <dsp:cNvPr id="0" name=""/>
        <dsp:cNvSpPr/>
      </dsp:nvSpPr>
      <dsp:spPr>
        <a:xfrm>
          <a:off x="4280743" y="2427660"/>
          <a:ext cx="4337964" cy="8545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Sous-direction des contrôles</a:t>
          </a:r>
          <a:endParaRPr lang="fr-FR" sz="2000" kern="1200" dirty="0"/>
        </a:p>
      </dsp:txBody>
      <dsp:txXfrm>
        <a:off x="4280743" y="2427660"/>
        <a:ext cx="4337964" cy="854559"/>
      </dsp:txXfrm>
    </dsp:sp>
    <dsp:sp modelId="{F3C3E5A0-370F-48B5-91F7-21C1636A30B6}">
      <dsp:nvSpPr>
        <dsp:cNvPr id="0" name=""/>
        <dsp:cNvSpPr/>
      </dsp:nvSpPr>
      <dsp:spPr>
        <a:xfrm>
          <a:off x="2452849" y="1214186"/>
          <a:ext cx="1709118" cy="85455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Directeur adjoint</a:t>
          </a:r>
        </a:p>
      </dsp:txBody>
      <dsp:txXfrm>
        <a:off x="2452849" y="1214186"/>
        <a:ext cx="1709118" cy="85455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F5021C-A61A-4678-95BB-6AA2D8A09836}">
      <dsp:nvSpPr>
        <dsp:cNvPr id="0" name=""/>
        <dsp:cNvSpPr/>
      </dsp:nvSpPr>
      <dsp:spPr>
        <a:xfrm rot="5400000">
          <a:off x="-158657" y="159080"/>
          <a:ext cx="1057714" cy="740400"/>
        </a:xfrm>
        <a:prstGeom prst="chevron">
          <a:avLst/>
        </a:prstGeom>
        <a:solidFill>
          <a:schemeClr val="accent2">
            <a:shade val="8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kern="1200" dirty="0"/>
        </a:p>
      </dsp:txBody>
      <dsp:txXfrm rot="5400000">
        <a:off x="-158657" y="159080"/>
        <a:ext cx="1057714" cy="740400"/>
      </dsp:txXfrm>
    </dsp:sp>
    <dsp:sp modelId="{214F360C-9967-4C1B-9F9D-01ADC4189D8D}">
      <dsp:nvSpPr>
        <dsp:cNvPr id="0" name=""/>
        <dsp:cNvSpPr/>
      </dsp:nvSpPr>
      <dsp:spPr>
        <a:xfrm rot="5400000">
          <a:off x="4001199" y="-3260375"/>
          <a:ext cx="687514" cy="7209113"/>
        </a:xfrm>
        <a:prstGeom prst="round2SameRect">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0" i="0" kern="1200" dirty="0" smtClean="0">
              <a:latin typeface="+mn-lt"/>
            </a:rPr>
            <a:t>Aide les autorités compétentes et les personnes qui y sont confrontées à </a:t>
          </a:r>
          <a:r>
            <a:rPr lang="fr-FR" sz="1600" b="1" i="0" kern="1200" dirty="0" smtClean="0">
              <a:latin typeface="+mn-lt"/>
            </a:rPr>
            <a:t>prévenir et à détecter </a:t>
          </a:r>
          <a:r>
            <a:rPr lang="fr-FR" sz="1600" b="0" i="0" kern="1200" dirty="0" smtClean="0">
              <a:latin typeface="+mn-lt"/>
            </a:rPr>
            <a:t>les faits de corruption</a:t>
          </a:r>
          <a:endParaRPr lang="fr-FR" sz="1600" b="0" i="0" kern="1200" dirty="0">
            <a:latin typeface="+mn-lt"/>
          </a:endParaRPr>
        </a:p>
      </dsp:txBody>
      <dsp:txXfrm rot="5400000">
        <a:off x="4001199" y="-3260375"/>
        <a:ext cx="687514" cy="7209113"/>
      </dsp:txXfrm>
    </dsp:sp>
    <dsp:sp modelId="{AB3E2C22-A33D-4A5E-AC9E-0136588C5126}">
      <dsp:nvSpPr>
        <dsp:cNvPr id="0" name=""/>
        <dsp:cNvSpPr/>
      </dsp:nvSpPr>
      <dsp:spPr>
        <a:xfrm rot="5400000">
          <a:off x="-158657" y="1099223"/>
          <a:ext cx="1057714" cy="740400"/>
        </a:xfrm>
        <a:prstGeom prst="chevron">
          <a:avLst/>
        </a:prstGeom>
        <a:solidFill>
          <a:schemeClr val="accent2">
            <a:shade val="80000"/>
            <a:hueOff val="129898"/>
            <a:satOff val="-5564"/>
            <a:lumOff val="7674"/>
            <a:alphaOff val="0"/>
          </a:schemeClr>
        </a:solidFill>
        <a:ln w="15875" cap="flat" cmpd="sng" algn="ctr">
          <a:solidFill>
            <a:schemeClr val="accent2">
              <a:shade val="80000"/>
              <a:hueOff val="129898"/>
              <a:satOff val="-5564"/>
              <a:lumOff val="767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kern="1200" dirty="0"/>
        </a:p>
      </dsp:txBody>
      <dsp:txXfrm rot="5400000">
        <a:off x="-158657" y="1099223"/>
        <a:ext cx="1057714" cy="740400"/>
      </dsp:txXfrm>
    </dsp:sp>
    <dsp:sp modelId="{F7C315BB-564F-41E6-9A54-8F392C14BC31}">
      <dsp:nvSpPr>
        <dsp:cNvPr id="0" name=""/>
        <dsp:cNvSpPr/>
      </dsp:nvSpPr>
      <dsp:spPr>
        <a:xfrm rot="5400000">
          <a:off x="4001199" y="-2320233"/>
          <a:ext cx="687514" cy="7209113"/>
        </a:xfrm>
        <a:prstGeom prst="round2SameRect">
          <a:avLst/>
        </a:prstGeom>
        <a:solidFill>
          <a:schemeClr val="lt1">
            <a:alpha val="90000"/>
            <a:hueOff val="0"/>
            <a:satOff val="0"/>
            <a:lumOff val="0"/>
            <a:alphaOff val="0"/>
          </a:schemeClr>
        </a:solidFill>
        <a:ln w="15875" cap="flat" cmpd="sng" algn="ctr">
          <a:solidFill>
            <a:schemeClr val="accent2">
              <a:shade val="80000"/>
              <a:hueOff val="129898"/>
              <a:satOff val="-5564"/>
              <a:lumOff val="76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t>Centralise</a:t>
          </a:r>
          <a:r>
            <a:rPr lang="fr-FR" sz="1800" kern="1200" dirty="0" smtClean="0"/>
            <a:t> </a:t>
          </a:r>
          <a:r>
            <a:rPr lang="fr-FR" sz="1800" b="1" kern="1200" dirty="0" smtClean="0"/>
            <a:t>et la diffuse des informations </a:t>
          </a:r>
          <a:r>
            <a:rPr lang="fr-FR" sz="1800" kern="1200" dirty="0" smtClean="0"/>
            <a:t>permettant d’aider à prévenir et à détecter les atteintes à la probité</a:t>
          </a:r>
          <a:endParaRPr lang="fr-FR" sz="1800" kern="1200" dirty="0"/>
        </a:p>
      </dsp:txBody>
      <dsp:txXfrm rot="5400000">
        <a:off x="4001199" y="-2320233"/>
        <a:ext cx="687514" cy="7209113"/>
      </dsp:txXfrm>
    </dsp:sp>
    <dsp:sp modelId="{BA8286FB-5A4D-4E28-9945-EC37127D3D3F}">
      <dsp:nvSpPr>
        <dsp:cNvPr id="0" name=""/>
        <dsp:cNvSpPr/>
      </dsp:nvSpPr>
      <dsp:spPr>
        <a:xfrm rot="5400000">
          <a:off x="-158657" y="2039366"/>
          <a:ext cx="1057714" cy="740400"/>
        </a:xfrm>
        <a:prstGeom prst="chevron">
          <a:avLst/>
        </a:prstGeom>
        <a:solidFill>
          <a:schemeClr val="accent2">
            <a:shade val="80000"/>
            <a:hueOff val="259796"/>
            <a:satOff val="-11129"/>
            <a:lumOff val="15349"/>
            <a:alphaOff val="0"/>
          </a:schemeClr>
        </a:solidFill>
        <a:ln w="15875" cap="flat" cmpd="sng" algn="ctr">
          <a:solidFill>
            <a:schemeClr val="accent2">
              <a:shade val="80000"/>
              <a:hueOff val="259796"/>
              <a:satOff val="-11129"/>
              <a:lumOff val="153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kern="1200" dirty="0"/>
        </a:p>
      </dsp:txBody>
      <dsp:txXfrm rot="5400000">
        <a:off x="-158657" y="2039366"/>
        <a:ext cx="1057714" cy="740400"/>
      </dsp:txXfrm>
    </dsp:sp>
    <dsp:sp modelId="{7F7C4259-EFAB-4D9C-AD1D-64DA841E29F7}">
      <dsp:nvSpPr>
        <dsp:cNvPr id="0" name=""/>
        <dsp:cNvSpPr/>
      </dsp:nvSpPr>
      <dsp:spPr>
        <a:xfrm rot="5400000">
          <a:off x="4001199" y="-1380090"/>
          <a:ext cx="687514" cy="7209113"/>
        </a:xfrm>
        <a:prstGeom prst="round2SameRect">
          <a:avLst/>
        </a:prstGeom>
        <a:solidFill>
          <a:schemeClr val="lt1">
            <a:alpha val="90000"/>
            <a:hueOff val="0"/>
            <a:satOff val="0"/>
            <a:lumOff val="0"/>
            <a:alphaOff val="0"/>
          </a:schemeClr>
        </a:solidFill>
        <a:ln w="15875" cap="flat" cmpd="sng" algn="ctr">
          <a:solidFill>
            <a:schemeClr val="accent2">
              <a:shade val="80000"/>
              <a:hueOff val="259796"/>
              <a:satOff val="-11129"/>
              <a:lumOff val="153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Elabore des r</a:t>
          </a:r>
          <a:r>
            <a:rPr lang="fr-FR" sz="1800" b="1" kern="1200" dirty="0" smtClean="0"/>
            <a:t>ecommandations</a:t>
          </a:r>
          <a:r>
            <a:rPr lang="fr-FR" sz="1800" kern="1200" dirty="0" smtClean="0"/>
            <a:t> afin d’aider les personnes morales de droit public et de droit privé à prévenir et à détecter les atteintes à la probité</a:t>
          </a:r>
          <a:endParaRPr lang="fr-FR" sz="1800" kern="1200" dirty="0"/>
        </a:p>
      </dsp:txBody>
      <dsp:txXfrm rot="5400000">
        <a:off x="4001199" y="-1380090"/>
        <a:ext cx="687514" cy="7209113"/>
      </dsp:txXfrm>
    </dsp:sp>
    <dsp:sp modelId="{93E9089D-7087-4072-879B-1A63CE8CCB42}">
      <dsp:nvSpPr>
        <dsp:cNvPr id="0" name=""/>
        <dsp:cNvSpPr/>
      </dsp:nvSpPr>
      <dsp:spPr>
        <a:xfrm rot="5400000">
          <a:off x="-158657" y="2979508"/>
          <a:ext cx="1057714" cy="740400"/>
        </a:xfrm>
        <a:prstGeom prst="chevron">
          <a:avLst/>
        </a:prstGeom>
        <a:solidFill>
          <a:schemeClr val="accent2">
            <a:shade val="80000"/>
            <a:hueOff val="389694"/>
            <a:satOff val="-16693"/>
            <a:lumOff val="23023"/>
            <a:alphaOff val="0"/>
          </a:schemeClr>
        </a:solidFill>
        <a:ln w="15875" cap="flat" cmpd="sng" algn="ctr">
          <a:solidFill>
            <a:schemeClr val="accent2">
              <a:shade val="80000"/>
              <a:hueOff val="389694"/>
              <a:satOff val="-16693"/>
              <a:lumOff val="230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158657" y="2979508"/>
        <a:ext cx="1057714" cy="740400"/>
      </dsp:txXfrm>
    </dsp:sp>
    <dsp:sp modelId="{E3DEFF2A-7858-47AB-B946-953209C38547}">
      <dsp:nvSpPr>
        <dsp:cNvPr id="0" name=""/>
        <dsp:cNvSpPr/>
      </dsp:nvSpPr>
      <dsp:spPr>
        <a:xfrm rot="5400000">
          <a:off x="4001199" y="-439947"/>
          <a:ext cx="687514" cy="7209113"/>
        </a:xfrm>
        <a:prstGeom prst="round2SameRect">
          <a:avLst/>
        </a:prstGeom>
        <a:solidFill>
          <a:schemeClr val="lt1">
            <a:alpha val="90000"/>
            <a:hueOff val="0"/>
            <a:satOff val="0"/>
            <a:lumOff val="0"/>
            <a:alphaOff val="0"/>
          </a:schemeClr>
        </a:solidFill>
        <a:ln w="15875" cap="flat" cmpd="sng" algn="ctr">
          <a:solidFill>
            <a:schemeClr val="accent2">
              <a:shade val="80000"/>
              <a:hueOff val="389694"/>
              <a:satOff val="-16693"/>
              <a:lumOff val="230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 </a:t>
          </a:r>
          <a:r>
            <a:rPr lang="fr-FR" sz="1800" i="0" kern="1200" dirty="0" smtClean="0">
              <a:latin typeface="+mn-lt"/>
            </a:rPr>
            <a:t>Prépare un </a:t>
          </a:r>
          <a:r>
            <a:rPr lang="fr-FR" sz="1800" b="1" i="0" kern="1200" dirty="0" smtClean="0">
              <a:latin typeface="+mn-lt"/>
            </a:rPr>
            <a:t>plan national pluriannuel de lutte contre les atteintes à la probité </a:t>
          </a:r>
          <a:r>
            <a:rPr lang="fr-FR" sz="1800" b="0" i="0" kern="1200" dirty="0" smtClean="0">
              <a:latin typeface="+mn-lt"/>
            </a:rPr>
            <a:t>ainsi qu’un </a:t>
          </a:r>
          <a:r>
            <a:rPr lang="fr-FR" sz="1800" b="1" i="0" kern="1200" dirty="0" smtClean="0">
              <a:latin typeface="+mn-lt"/>
            </a:rPr>
            <a:t>rapport d’activité annuel </a:t>
          </a:r>
          <a:r>
            <a:rPr lang="fr-FR" sz="1800" b="0" i="0" kern="1200" dirty="0" smtClean="0">
              <a:latin typeface="+mn-lt"/>
            </a:rPr>
            <a:t>public</a:t>
          </a:r>
          <a:endParaRPr lang="fr-FR" sz="1800" b="0" kern="1200" dirty="0"/>
        </a:p>
      </dsp:txBody>
      <dsp:txXfrm rot="5400000">
        <a:off x="4001199" y="-439947"/>
        <a:ext cx="687514" cy="7209113"/>
      </dsp:txXfrm>
    </dsp:sp>
    <dsp:sp modelId="{D30117B3-8C6B-409A-9108-37C4D4BF2C6E}">
      <dsp:nvSpPr>
        <dsp:cNvPr id="0" name=""/>
        <dsp:cNvSpPr/>
      </dsp:nvSpPr>
      <dsp:spPr>
        <a:xfrm rot="5400000">
          <a:off x="-158657" y="3919651"/>
          <a:ext cx="1057714" cy="740400"/>
        </a:xfrm>
        <a:prstGeom prst="chevron">
          <a:avLst/>
        </a:prstGeom>
        <a:solidFill>
          <a:schemeClr val="accent2">
            <a:shade val="80000"/>
            <a:hueOff val="519592"/>
            <a:satOff val="-22257"/>
            <a:lumOff val="30698"/>
            <a:alphaOff val="0"/>
          </a:schemeClr>
        </a:solidFill>
        <a:ln w="15875" cap="flat" cmpd="sng" algn="ctr">
          <a:solidFill>
            <a:schemeClr val="accent2">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fr-FR" sz="2000" kern="1200"/>
        </a:p>
      </dsp:txBody>
      <dsp:txXfrm rot="5400000">
        <a:off x="-158657" y="3919651"/>
        <a:ext cx="1057714" cy="740400"/>
      </dsp:txXfrm>
    </dsp:sp>
    <dsp:sp modelId="{17E25EC9-2264-4793-8F4A-FBCC0CEE2728}">
      <dsp:nvSpPr>
        <dsp:cNvPr id="0" name=""/>
        <dsp:cNvSpPr/>
      </dsp:nvSpPr>
      <dsp:spPr>
        <a:xfrm rot="5400000">
          <a:off x="4001199" y="500194"/>
          <a:ext cx="687514" cy="7209113"/>
        </a:xfrm>
        <a:prstGeom prst="round2SameRect">
          <a:avLst/>
        </a:prstGeom>
        <a:solidFill>
          <a:schemeClr val="lt1">
            <a:alpha val="90000"/>
            <a:hueOff val="0"/>
            <a:satOff val="0"/>
            <a:lumOff val="0"/>
            <a:alphaOff val="0"/>
          </a:schemeClr>
        </a:solidFill>
        <a:ln w="15875" cap="flat" cmpd="sng" algn="ctr">
          <a:solidFill>
            <a:schemeClr val="accent2">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fr-FR" sz="1800" b="1" kern="1200" dirty="0" smtClean="0"/>
            <a:t>Apporte son appui </a:t>
          </a:r>
          <a:r>
            <a:rPr lang="fr-FR" sz="1800" kern="1200" dirty="0" smtClean="0"/>
            <a:t>aux administrations de l’Etat, aux collectivités territoriales et à toute personne physique ou morale</a:t>
          </a:r>
          <a:endParaRPr lang="fr-FR" sz="1800" kern="1200" dirty="0"/>
        </a:p>
      </dsp:txBody>
      <dsp:txXfrm rot="5400000">
        <a:off x="4001199" y="500194"/>
        <a:ext cx="687514" cy="72091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F5021C-A61A-4678-95BB-6AA2D8A09836}">
      <dsp:nvSpPr>
        <dsp:cNvPr id="0" name=""/>
        <dsp:cNvSpPr/>
      </dsp:nvSpPr>
      <dsp:spPr>
        <a:xfrm rot="5400000">
          <a:off x="-247533" y="247714"/>
          <a:ext cx="1650222" cy="1155155"/>
        </a:xfrm>
        <a:prstGeom prst="chevron">
          <a:avLst/>
        </a:prstGeom>
        <a:solidFill>
          <a:schemeClr val="accent2">
            <a:shade val="8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p>
      </dsp:txBody>
      <dsp:txXfrm rot="5400000">
        <a:off x="-247533" y="247714"/>
        <a:ext cx="1650222" cy="1155155"/>
      </dsp:txXfrm>
    </dsp:sp>
    <dsp:sp modelId="{214F360C-9967-4C1B-9F9D-01ADC4189D8D}">
      <dsp:nvSpPr>
        <dsp:cNvPr id="0" name=""/>
        <dsp:cNvSpPr/>
      </dsp:nvSpPr>
      <dsp:spPr>
        <a:xfrm rot="5400000">
          <a:off x="3608239" y="-2452902"/>
          <a:ext cx="1072644" cy="5978812"/>
        </a:xfrm>
        <a:prstGeom prst="round2SameRect">
          <a:avLst/>
        </a:prstGeom>
        <a:solidFill>
          <a:schemeClr val="lt1">
            <a:alpha val="90000"/>
            <a:hueOff val="0"/>
            <a:satOff val="0"/>
            <a:lumOff val="0"/>
            <a:alphaOff val="0"/>
          </a:schemeClr>
        </a:solidFill>
        <a:ln w="15875"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0" kern="1200" dirty="0" smtClean="0"/>
            <a:t>Contrôle préventivement</a:t>
          </a:r>
          <a:r>
            <a:rPr lang="fr-FR" sz="1600" kern="1200" dirty="0" smtClean="0"/>
            <a:t> de </a:t>
          </a:r>
          <a:r>
            <a:rPr lang="fr-FR" sz="1600" b="1" kern="1200" dirty="0" smtClean="0"/>
            <a:t>la qualité et l’efficacité des procédures </a:t>
          </a:r>
          <a:r>
            <a:rPr lang="fr-FR" sz="1600" kern="1200" dirty="0" smtClean="0"/>
            <a:t>mises en œuvre pour lutter contre les atteintes à la probité</a:t>
          </a:r>
          <a:endParaRPr lang="fr-FR" sz="1600" b="1" i="0" kern="1200" dirty="0">
            <a:latin typeface="+mn-lt"/>
          </a:endParaRPr>
        </a:p>
      </dsp:txBody>
      <dsp:txXfrm rot="5400000">
        <a:off x="3608239" y="-2452902"/>
        <a:ext cx="1072644" cy="5978812"/>
      </dsp:txXfrm>
    </dsp:sp>
    <dsp:sp modelId="{AB3E2C22-A33D-4A5E-AC9E-0136588C5126}">
      <dsp:nvSpPr>
        <dsp:cNvPr id="0" name=""/>
        <dsp:cNvSpPr/>
      </dsp:nvSpPr>
      <dsp:spPr>
        <a:xfrm rot="5400000">
          <a:off x="-247533" y="1603940"/>
          <a:ext cx="1650222" cy="1155155"/>
        </a:xfrm>
        <a:prstGeom prst="chevron">
          <a:avLst/>
        </a:prstGeom>
        <a:solidFill>
          <a:schemeClr val="accent2">
            <a:shade val="80000"/>
            <a:hueOff val="519592"/>
            <a:satOff val="-22257"/>
            <a:lumOff val="30698"/>
            <a:alphaOff val="0"/>
          </a:schemeClr>
        </a:solidFill>
        <a:ln w="15875" cap="flat" cmpd="sng" algn="ctr">
          <a:solidFill>
            <a:schemeClr val="accent2">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endParaRPr lang="fr-FR" sz="3200" kern="1200" dirty="0"/>
        </a:p>
      </dsp:txBody>
      <dsp:txXfrm rot="5400000">
        <a:off x="-247533" y="1603940"/>
        <a:ext cx="1650222" cy="1155155"/>
      </dsp:txXfrm>
    </dsp:sp>
    <dsp:sp modelId="{F7C315BB-564F-41E6-9A54-8F392C14BC31}">
      <dsp:nvSpPr>
        <dsp:cNvPr id="0" name=""/>
        <dsp:cNvSpPr/>
      </dsp:nvSpPr>
      <dsp:spPr>
        <a:xfrm rot="5400000">
          <a:off x="3608239" y="-1096676"/>
          <a:ext cx="1072644" cy="5978812"/>
        </a:xfrm>
        <a:prstGeom prst="round2SameRect">
          <a:avLst/>
        </a:prstGeom>
        <a:solidFill>
          <a:schemeClr val="lt1">
            <a:alpha val="90000"/>
            <a:hueOff val="0"/>
            <a:satOff val="0"/>
            <a:lumOff val="0"/>
            <a:alphaOff val="0"/>
          </a:schemeClr>
        </a:solidFill>
        <a:ln w="15875" cap="flat" cmpd="sng" algn="ctr">
          <a:solidFill>
            <a:schemeClr val="accent2">
              <a:shade val="80000"/>
              <a:hueOff val="519592"/>
              <a:satOff val="-22257"/>
              <a:lumOff val="306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0" kern="1200" dirty="0" smtClean="0"/>
            <a:t>Contrôle de </a:t>
          </a:r>
          <a:r>
            <a:rPr lang="fr-FR" sz="1600" b="1" kern="1200" dirty="0" smtClean="0"/>
            <a:t>l’exécution et assure le suivi des mesures judiciaires  </a:t>
          </a:r>
          <a:endParaRPr lang="fr-FR" sz="1600" kern="1200" dirty="0"/>
        </a:p>
      </dsp:txBody>
      <dsp:txXfrm rot="5400000">
        <a:off x="3608239" y="-1096676"/>
        <a:ext cx="1072644" cy="597881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1F72E3-646B-4889-90F7-0EA590CD1E0D}">
      <dsp:nvSpPr>
        <dsp:cNvPr id="0" name=""/>
        <dsp:cNvSpPr/>
      </dsp:nvSpPr>
      <dsp:spPr>
        <a:xfrm>
          <a:off x="1861184" y="1343512"/>
          <a:ext cx="371836" cy="1059986"/>
        </a:xfrm>
        <a:custGeom>
          <a:avLst/>
          <a:gdLst/>
          <a:ahLst/>
          <a:cxnLst/>
          <a:rect l="0" t="0" r="0" b="0"/>
          <a:pathLst>
            <a:path>
              <a:moveTo>
                <a:pt x="0" y="0"/>
              </a:moveTo>
              <a:lnTo>
                <a:pt x="185918" y="0"/>
              </a:lnTo>
              <a:lnTo>
                <a:pt x="185918" y="1059986"/>
              </a:lnTo>
              <a:lnTo>
                <a:pt x="371836" y="105998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AD316D-5E80-4F60-A0C8-1DFA141D1DCD}">
      <dsp:nvSpPr>
        <dsp:cNvPr id="0" name=""/>
        <dsp:cNvSpPr/>
      </dsp:nvSpPr>
      <dsp:spPr>
        <a:xfrm>
          <a:off x="1861184" y="1297792"/>
          <a:ext cx="371836" cy="91440"/>
        </a:xfrm>
        <a:custGeom>
          <a:avLst/>
          <a:gdLst/>
          <a:ahLst/>
          <a:cxnLst/>
          <a:rect l="0" t="0" r="0" b="0"/>
          <a:pathLst>
            <a:path>
              <a:moveTo>
                <a:pt x="0" y="45720"/>
              </a:moveTo>
              <a:lnTo>
                <a:pt x="185918" y="45720"/>
              </a:lnTo>
              <a:lnTo>
                <a:pt x="185918" y="53959"/>
              </a:lnTo>
              <a:lnTo>
                <a:pt x="371836" y="5395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4E2A5C-4563-48BC-9B28-A0C90F6A34B9}">
      <dsp:nvSpPr>
        <dsp:cNvPr id="0" name=""/>
        <dsp:cNvSpPr/>
      </dsp:nvSpPr>
      <dsp:spPr>
        <a:xfrm>
          <a:off x="1861184" y="354559"/>
          <a:ext cx="371836" cy="988952"/>
        </a:xfrm>
        <a:custGeom>
          <a:avLst/>
          <a:gdLst/>
          <a:ahLst/>
          <a:cxnLst/>
          <a:rect l="0" t="0" r="0" b="0"/>
          <a:pathLst>
            <a:path>
              <a:moveTo>
                <a:pt x="0" y="988952"/>
              </a:moveTo>
              <a:lnTo>
                <a:pt x="185918" y="988952"/>
              </a:lnTo>
              <a:lnTo>
                <a:pt x="185918" y="0"/>
              </a:lnTo>
              <a:lnTo>
                <a:pt x="371836"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FFE3E4-B0B4-4670-9069-B91DB69D268C}">
      <dsp:nvSpPr>
        <dsp:cNvPr id="0" name=""/>
        <dsp:cNvSpPr/>
      </dsp:nvSpPr>
      <dsp:spPr>
        <a:xfrm>
          <a:off x="1999" y="1059986"/>
          <a:ext cx="1859184" cy="567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Organisations internationales</a:t>
          </a:r>
          <a:endParaRPr lang="fr-FR" sz="1600" kern="1200" dirty="0"/>
        </a:p>
      </dsp:txBody>
      <dsp:txXfrm>
        <a:off x="1999" y="1059986"/>
        <a:ext cx="1859184" cy="567051"/>
      </dsp:txXfrm>
    </dsp:sp>
    <dsp:sp modelId="{0B8B718F-EE41-4CA3-A2FA-54CAFCF38D92}">
      <dsp:nvSpPr>
        <dsp:cNvPr id="0" name=""/>
        <dsp:cNvSpPr/>
      </dsp:nvSpPr>
      <dsp:spPr>
        <a:xfrm>
          <a:off x="2233020" y="71033"/>
          <a:ext cx="1859184" cy="567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Conseil de l’Europe</a:t>
          </a:r>
          <a:endParaRPr lang="fr-FR" sz="1600" kern="1200" dirty="0"/>
        </a:p>
      </dsp:txBody>
      <dsp:txXfrm>
        <a:off x="2233020" y="71033"/>
        <a:ext cx="1859184" cy="567051"/>
      </dsp:txXfrm>
    </dsp:sp>
    <dsp:sp modelId="{27E81A84-2A24-44D6-BE4C-550AA1560642}">
      <dsp:nvSpPr>
        <dsp:cNvPr id="0" name=""/>
        <dsp:cNvSpPr/>
      </dsp:nvSpPr>
      <dsp:spPr>
        <a:xfrm>
          <a:off x="2233020" y="1068225"/>
          <a:ext cx="1859184" cy="567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ONU</a:t>
          </a:r>
          <a:endParaRPr lang="fr-FR" sz="1600" kern="1200" dirty="0"/>
        </a:p>
      </dsp:txBody>
      <dsp:txXfrm>
        <a:off x="2233020" y="1068225"/>
        <a:ext cx="1859184" cy="567051"/>
      </dsp:txXfrm>
    </dsp:sp>
    <dsp:sp modelId="{CDE9B416-F049-4E9D-9E50-67B6EB020F81}">
      <dsp:nvSpPr>
        <dsp:cNvPr id="0" name=""/>
        <dsp:cNvSpPr/>
      </dsp:nvSpPr>
      <dsp:spPr>
        <a:xfrm>
          <a:off x="2233020" y="2119972"/>
          <a:ext cx="1859184" cy="56705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OCDE</a:t>
          </a:r>
          <a:endParaRPr lang="fr-FR" sz="1600" kern="1200" dirty="0"/>
        </a:p>
      </dsp:txBody>
      <dsp:txXfrm>
        <a:off x="2233020" y="2119972"/>
        <a:ext cx="1859184" cy="567051"/>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92FE1D-DDF2-4BCC-857A-9B25B174E1E5}"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15247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3143968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191165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418123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92FE1D-DDF2-4BCC-857A-9B25B174E1E5}" type="slidenum">
              <a:rPr lang="fr-FR" smtClean="0"/>
              <a:pPr/>
              <a:t>‹N°›</a:t>
            </a:fld>
            <a:endParaRPr lang="fr-F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03304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2484664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97280" y="2582335"/>
            <a:ext cx="493776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17920" y="2582334"/>
            <a:ext cx="4937760" cy="328676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3826913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302371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r-FR"/>
          </a:p>
        </p:txBody>
      </p:sp>
      <p:sp>
        <p:nvSpPr>
          <p:cNvPr id="9" name="Slide Number Placeholder 8"/>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1261224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smtClean="0"/>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AF646E9-5EED-4A83-B0CC-BBCF49203360}" type="datetimeFigureOut">
              <a:rPr lang="fr-FR" smtClean="0"/>
              <a:pPr/>
              <a:t>06/12/2017</a:t>
            </a:fld>
            <a:endParaRPr lang="fr-F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r-F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27777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6AF646E9-5EED-4A83-B0CC-BBCF49203360}" type="datetimeFigureOut">
              <a:rPr lang="fr-FR" smtClean="0"/>
              <a:pPr/>
              <a:t>06/12/2017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92FE1D-DDF2-4BCC-857A-9B25B174E1E5}" type="slidenum">
              <a:rPr lang="fr-FR" smtClean="0"/>
              <a:pPr/>
              <a:t>‹N°›</a:t>
            </a:fld>
            <a:endParaRPr lang="fr-FR"/>
          </a:p>
        </p:txBody>
      </p:sp>
    </p:spTree>
    <p:extLst>
      <p:ext uri="{BB962C8B-B14F-4D97-AF65-F5344CB8AC3E}">
        <p14:creationId xmlns:p14="http://schemas.microsoft.com/office/powerpoint/2010/main" xmlns="" val="2314648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smtClean="0"/>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AF646E9-5EED-4A83-B0CC-BBCF49203360}" type="datetimeFigureOut">
              <a:rPr lang="fr-FR" smtClean="0"/>
              <a:pPr/>
              <a:t>06/12/2017</a:t>
            </a:fld>
            <a:endParaRPr lang="fr-F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r-F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92FE1D-DDF2-4BCC-857A-9B25B174E1E5}" type="slidenum">
              <a:rPr lang="fr-FR" smtClean="0"/>
              <a:pPr/>
              <a:t>‹N°›</a:t>
            </a:fld>
            <a:endParaRPr lang="fr-F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4387903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24.png"/><Relationship Id="rId7" Type="http://schemas.openxmlformats.org/officeDocument/2006/relationships/image" Target="../media/image28.png"/><Relationship Id="rId12"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diagramColors" Target="../diagrams/colors5.xml"/><Relationship Id="rId5" Type="http://schemas.openxmlformats.org/officeDocument/2006/relationships/image" Target="../media/image26.png"/><Relationship Id="rId10" Type="http://schemas.openxmlformats.org/officeDocument/2006/relationships/diagramQuickStyle" Target="../diagrams/quickStyle5.xml"/><Relationship Id="rId4" Type="http://schemas.openxmlformats.org/officeDocument/2006/relationships/image" Target="../media/image25.png"/><Relationship Id="rId9"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hyperlink" Target="https://www.legifrance.gouv.fr/eli/decret/2017/3/14/JUSD1638396D/jo/texte" TargetMode="External"/><Relationship Id="rId7" Type="http://schemas.openxmlformats.org/officeDocument/2006/relationships/image" Target="../media/image3.jpeg"/><Relationship Id="rId12" Type="http://schemas.openxmlformats.org/officeDocument/2006/relationships/image" Target="../media/image35.jpeg"/><Relationship Id="rId2" Type="http://schemas.openxmlformats.org/officeDocument/2006/relationships/hyperlink" Target="https://www.legifrance.gouv.fr/affichTexte.do?cidTexte=JORFTEXT000033558528&amp;categorieLien=id" TargetMode="Externa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34.jpeg"/><Relationship Id="rId5" Type="http://schemas.openxmlformats.org/officeDocument/2006/relationships/image" Target="../media/image1.png"/><Relationship Id="rId10" Type="http://schemas.openxmlformats.org/officeDocument/2006/relationships/hyperlink" Target="http://www.agence-francaise-anticorruption.gouv.fr/" TargetMode="External"/><Relationship Id="rId4" Type="http://schemas.openxmlformats.org/officeDocument/2006/relationships/hyperlink" Target="https://www.legifrance.gouv.fr/eli/arrete/2017/3/14/JUSD1707051A/jo" TargetMode="External"/><Relationship Id="rId9" Type="http://schemas.openxmlformats.org/officeDocument/2006/relationships/image" Target="../media/image33.jpeg"/></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10.jpeg"/><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 Id="rId14" Type="http://schemas.openxmlformats.org/officeDocument/2006/relationships/image" Target="../media/image13.jpe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4.jpeg"/><Relationship Id="rId4" Type="http://schemas.openxmlformats.org/officeDocument/2006/relationships/diagramQuickStyle" Target="../diagrams/quickStyle2.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jpe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5.jpeg"/><Relationship Id="rId4" Type="http://schemas.openxmlformats.org/officeDocument/2006/relationships/image" Target="../media/image3.jpeg"/><Relationship Id="rId9" Type="http://schemas.microsoft.com/office/2007/relationships/diagramDrawing" Target="../diagrams/drawing4.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6.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9AC3EB1-DFC7-4EDE-A26E-BE8F07730F4E}"/>
              </a:ext>
            </a:extLst>
          </p:cNvPr>
          <p:cNvSpPr>
            <a:spLocks noGrp="1"/>
          </p:cNvSpPr>
          <p:nvPr>
            <p:ph type="ctrTitle"/>
          </p:nvPr>
        </p:nvSpPr>
        <p:spPr/>
        <p:txBody>
          <a:bodyPr/>
          <a:lstStyle/>
          <a:p>
            <a:r>
              <a:rPr lang="fr-FR" dirty="0"/>
              <a:t>Agence française anticorruption</a:t>
            </a:r>
          </a:p>
        </p:txBody>
      </p:sp>
      <p:sp>
        <p:nvSpPr>
          <p:cNvPr id="3" name="Sous-titre 2">
            <a:extLst>
              <a:ext uri="{FF2B5EF4-FFF2-40B4-BE49-F238E27FC236}">
                <a16:creationId xmlns:a16="http://schemas.microsoft.com/office/drawing/2014/main" xmlns="" id="{DA2D5740-BE25-476B-97FF-F36A3518D62D}"/>
              </a:ext>
            </a:extLst>
          </p:cNvPr>
          <p:cNvSpPr>
            <a:spLocks noGrp="1"/>
          </p:cNvSpPr>
          <p:nvPr>
            <p:ph type="subTitle" idx="1"/>
          </p:nvPr>
        </p:nvSpPr>
        <p:spPr/>
        <p:txBody>
          <a:bodyPr/>
          <a:lstStyle/>
          <a:p>
            <a:r>
              <a:rPr lang="fr-FR" dirty="0"/>
              <a:t>Présentation générale – </a:t>
            </a:r>
            <a:r>
              <a:rPr lang="fr-FR" dirty="0" smtClean="0"/>
              <a:t>AOÛT </a:t>
            </a:r>
            <a:r>
              <a:rPr lang="fr-FR" dirty="0"/>
              <a:t>2017</a:t>
            </a:r>
          </a:p>
          <a:p>
            <a:endParaRPr lang="fr-FR" dirty="0"/>
          </a:p>
          <a:p>
            <a:endParaRPr lang="fr-FR" dirty="0"/>
          </a:p>
        </p:txBody>
      </p:sp>
      <p:pic>
        <p:nvPicPr>
          <p:cNvPr id="5" name="Image 4">
            <a:extLst>
              <a:ext uri="{FF2B5EF4-FFF2-40B4-BE49-F238E27FC236}">
                <a16:creationId xmlns:a16="http://schemas.microsoft.com/office/drawing/2014/main" xmlns="" id="{902CE231-0E09-4A75-AB80-363768D1859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365204" y="2399818"/>
            <a:ext cx="3031802" cy="1769413"/>
          </a:xfrm>
          <a:prstGeom prst="rect">
            <a:avLst/>
          </a:prstGeom>
        </p:spPr>
      </p:pic>
      <p:pic>
        <p:nvPicPr>
          <p:cNvPr id="7" name="Image 6">
            <a:extLst>
              <a:ext uri="{FF2B5EF4-FFF2-40B4-BE49-F238E27FC236}">
                <a16:creationId xmlns:a16="http://schemas.microsoft.com/office/drawing/2014/main" xmlns="" id="{CED455D6-F0F9-41D8-AC93-9D60880408E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297430"/>
            <a:ext cx="1012881" cy="1025334"/>
          </a:xfrm>
          <a:prstGeom prst="rect">
            <a:avLst/>
          </a:prstGeom>
        </p:spPr>
      </p:pic>
      <p:pic>
        <p:nvPicPr>
          <p:cNvPr id="9" name="Image 8">
            <a:extLst>
              <a:ext uri="{FF2B5EF4-FFF2-40B4-BE49-F238E27FC236}">
                <a16:creationId xmlns:a16="http://schemas.microsoft.com/office/drawing/2014/main" xmlns="" id="{9D6D6754-FBB1-4429-9DF2-316561924EE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297430"/>
            <a:ext cx="732703" cy="942468"/>
          </a:xfrm>
          <a:prstGeom prst="rect">
            <a:avLst/>
          </a:prstGeom>
        </p:spPr>
      </p:pic>
    </p:spTree>
    <p:extLst>
      <p:ext uri="{BB962C8B-B14F-4D97-AF65-F5344CB8AC3E}">
        <p14:creationId xmlns:p14="http://schemas.microsoft.com/office/powerpoint/2010/main" xmlns="" val="9402767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8F4C74-1948-4AD2-ACF9-ECA55F8BFF07}"/>
              </a:ext>
            </a:extLst>
          </p:cNvPr>
          <p:cNvSpPr>
            <a:spLocks noGrp="1"/>
          </p:cNvSpPr>
          <p:nvPr>
            <p:ph type="title"/>
          </p:nvPr>
        </p:nvSpPr>
        <p:spPr>
          <a:xfrm>
            <a:off x="719974" y="226559"/>
            <a:ext cx="10058400" cy="859905"/>
          </a:xfrm>
        </p:spPr>
        <p:txBody>
          <a:bodyPr/>
          <a:lstStyle/>
          <a:p>
            <a:r>
              <a:rPr lang="fr-FR" dirty="0" smtClean="0"/>
              <a:t>Saisine de la </a:t>
            </a:r>
            <a:r>
              <a:rPr lang="fr-FR" dirty="0"/>
              <a:t>commission des sanctions</a:t>
            </a:r>
          </a:p>
        </p:txBody>
      </p:sp>
      <p:sp>
        <p:nvSpPr>
          <p:cNvPr id="3" name="Espace réservé du contenu 2">
            <a:extLst>
              <a:ext uri="{FF2B5EF4-FFF2-40B4-BE49-F238E27FC236}">
                <a16:creationId xmlns:a16="http://schemas.microsoft.com/office/drawing/2014/main" xmlns="" id="{A39E47DF-826E-4055-9624-90FEAD604F1B}"/>
              </a:ext>
            </a:extLst>
          </p:cNvPr>
          <p:cNvSpPr>
            <a:spLocks noGrp="1"/>
          </p:cNvSpPr>
          <p:nvPr>
            <p:ph idx="1"/>
          </p:nvPr>
        </p:nvSpPr>
        <p:spPr>
          <a:xfrm>
            <a:off x="567852" y="1229404"/>
            <a:ext cx="9511269" cy="2796931"/>
          </a:xfrm>
        </p:spPr>
        <p:txBody>
          <a:bodyPr>
            <a:normAutofit/>
          </a:bodyPr>
          <a:lstStyle/>
          <a:p>
            <a:pPr algn="just"/>
            <a:r>
              <a:rPr lang="fr-FR" dirty="0" smtClean="0"/>
              <a:t>En cas de manquement constaté, le directeur de l’AFA communique le rapport de contrôle à la personne et la </a:t>
            </a:r>
            <a:r>
              <a:rPr lang="fr-FR" b="1" dirty="0" smtClean="0"/>
              <a:t>met en demeure de présenter ses observations écrites dans un délai de deux mois</a:t>
            </a:r>
            <a:r>
              <a:rPr lang="fr-FR" dirty="0" smtClean="0"/>
              <a:t>. </a:t>
            </a:r>
            <a:endParaRPr lang="fr-FR" sz="800" dirty="0" smtClean="0"/>
          </a:p>
          <a:p>
            <a:pPr algn="just"/>
            <a:r>
              <a:rPr lang="fr-FR" dirty="0" smtClean="0"/>
              <a:t>A l’expiration de ce délai, il peut décider :</a:t>
            </a:r>
          </a:p>
          <a:p>
            <a:pPr marL="0" indent="0" algn="just">
              <a:buNone/>
            </a:pPr>
            <a:endParaRPr lang="fr-FR" sz="800" dirty="0" smtClean="0"/>
          </a:p>
          <a:p>
            <a:pPr algn="just">
              <a:buFont typeface="Wingdings" panose="05000000000000000000" pitchFamily="2" charset="2"/>
              <a:buChar char="Ø"/>
            </a:pPr>
            <a:r>
              <a:rPr lang="fr-FR" dirty="0" smtClean="0"/>
              <a:t> </a:t>
            </a:r>
            <a:r>
              <a:rPr lang="fr-FR" dirty="0" smtClean="0">
                <a:solidFill>
                  <a:schemeClr val="tx1"/>
                </a:solidFill>
              </a:rPr>
              <a:t>de délivrer </a:t>
            </a:r>
            <a:r>
              <a:rPr lang="fr-FR" b="1" dirty="0" smtClean="0">
                <a:solidFill>
                  <a:schemeClr val="accent2"/>
                </a:solidFill>
              </a:rPr>
              <a:t>un avertissement</a:t>
            </a:r>
            <a:endParaRPr lang="fr-FR" b="1" dirty="0">
              <a:solidFill>
                <a:schemeClr val="accent2"/>
              </a:solidFill>
            </a:endParaRPr>
          </a:p>
          <a:p>
            <a:pPr algn="just">
              <a:buFont typeface="Wingdings" panose="05000000000000000000" pitchFamily="2" charset="2"/>
              <a:buChar char="Ø"/>
            </a:pPr>
            <a:r>
              <a:rPr lang="fr-FR" dirty="0">
                <a:solidFill>
                  <a:schemeClr val="tx1"/>
                </a:solidFill>
              </a:rPr>
              <a:t> </a:t>
            </a:r>
            <a:r>
              <a:rPr lang="fr-FR" dirty="0" smtClean="0">
                <a:solidFill>
                  <a:schemeClr val="tx1"/>
                </a:solidFill>
              </a:rPr>
              <a:t>de saisir la </a:t>
            </a:r>
            <a:r>
              <a:rPr lang="fr-FR" b="1" dirty="0" smtClean="0">
                <a:solidFill>
                  <a:schemeClr val="accent2"/>
                </a:solidFill>
              </a:rPr>
              <a:t>commission des sanctions</a:t>
            </a:r>
          </a:p>
        </p:txBody>
      </p:sp>
      <p:pic>
        <p:nvPicPr>
          <p:cNvPr id="4" name="Image 3">
            <a:extLst>
              <a:ext uri="{FF2B5EF4-FFF2-40B4-BE49-F238E27FC236}">
                <a16:creationId xmlns:a16="http://schemas.microsoft.com/office/drawing/2014/main" xmlns="" id="{DB008BB1-F076-4D1B-A42B-94902F3EE9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B941CC95-9672-4839-B093-306C5C1BA80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77713"/>
            <a:ext cx="1012881" cy="1025334"/>
          </a:xfrm>
          <a:prstGeom prst="rect">
            <a:avLst/>
          </a:prstGeom>
        </p:spPr>
      </p:pic>
      <p:pic>
        <p:nvPicPr>
          <p:cNvPr id="6" name="Image 5">
            <a:extLst>
              <a:ext uri="{FF2B5EF4-FFF2-40B4-BE49-F238E27FC236}">
                <a16:creationId xmlns:a16="http://schemas.microsoft.com/office/drawing/2014/main" xmlns="" id="{FE6AA5BF-9918-4B56-8365-1F696FCD53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40777"/>
            <a:ext cx="732703" cy="942468"/>
          </a:xfrm>
          <a:prstGeom prst="rect">
            <a:avLst/>
          </a:prstGeom>
        </p:spPr>
      </p:pic>
      <p:pic>
        <p:nvPicPr>
          <p:cNvPr id="14" name="Image 13"/>
          <p:cNvPicPr>
            <a:picLocks noChangeAspect="1"/>
          </p:cNvPicPr>
          <p:nvPr/>
        </p:nvPicPr>
        <p:blipFill>
          <a:blip r:embed="rId5" cstate="print"/>
          <a:stretch>
            <a:fillRect/>
          </a:stretch>
        </p:blipFill>
        <p:spPr>
          <a:xfrm>
            <a:off x="7234014" y="2152682"/>
            <a:ext cx="4361683" cy="3141356"/>
          </a:xfrm>
          <a:prstGeom prst="rect">
            <a:avLst/>
          </a:prstGeom>
        </p:spPr>
      </p:pic>
      <p:sp>
        <p:nvSpPr>
          <p:cNvPr id="15" name="ZoneTexte 14"/>
          <p:cNvSpPr txBox="1"/>
          <p:nvPr/>
        </p:nvSpPr>
        <p:spPr>
          <a:xfrm>
            <a:off x="479049" y="3974811"/>
            <a:ext cx="6514875" cy="2708434"/>
          </a:xfrm>
          <a:prstGeom prst="rect">
            <a:avLst/>
          </a:prstGeom>
          <a:noFill/>
        </p:spPr>
        <p:txBody>
          <a:bodyPr wrap="square" rtlCol="0">
            <a:spAutoFit/>
          </a:bodyPr>
          <a:lstStyle/>
          <a:p>
            <a:r>
              <a:rPr lang="fr-FR" b="1" dirty="0" smtClean="0"/>
              <a:t>La commission des sanctions peut :</a:t>
            </a:r>
          </a:p>
          <a:p>
            <a:endParaRPr lang="fr-FR" sz="800" dirty="0"/>
          </a:p>
          <a:p>
            <a:pPr marL="285750" indent="-285750" algn="just">
              <a:buClr>
                <a:schemeClr val="accent2"/>
              </a:buClr>
              <a:buFont typeface="Wingdings" panose="05000000000000000000" pitchFamily="2" charset="2"/>
              <a:buChar char="Ø"/>
            </a:pPr>
            <a:r>
              <a:rPr lang="fr-FR" dirty="0" smtClean="0"/>
              <a:t>Enjoindre à la société </a:t>
            </a:r>
            <a:r>
              <a:rPr lang="fr-FR" b="1" dirty="0" smtClean="0">
                <a:solidFill>
                  <a:schemeClr val="accent2"/>
                </a:solidFill>
              </a:rPr>
              <a:t>d’adapter les procédures de conformité internes</a:t>
            </a:r>
            <a:r>
              <a:rPr lang="fr-FR" dirty="0" smtClean="0"/>
              <a:t>, selon les recommandations qu’elle leur adresse, dans un délai qu’elle fixe &lt; 3 ans</a:t>
            </a:r>
          </a:p>
          <a:p>
            <a:pPr marL="285750" indent="-285750" algn="just">
              <a:buClr>
                <a:schemeClr val="accent2"/>
              </a:buClr>
              <a:buFont typeface="Wingdings" panose="05000000000000000000" pitchFamily="2" charset="2"/>
              <a:buChar char="Ø"/>
            </a:pPr>
            <a:r>
              <a:rPr lang="fr-FR" dirty="0" smtClean="0"/>
              <a:t>Prononcer une </a:t>
            </a:r>
            <a:r>
              <a:rPr lang="fr-FR" b="1" dirty="0" smtClean="0">
                <a:solidFill>
                  <a:schemeClr val="accent2"/>
                </a:solidFill>
              </a:rPr>
              <a:t>sanction pécuniaire </a:t>
            </a:r>
            <a:r>
              <a:rPr lang="fr-FR" dirty="0" smtClean="0"/>
              <a:t>d’un montant ≤ 200 000 € pour les personnes physiques et ≤ 1 million € pour les personnes morales</a:t>
            </a:r>
          </a:p>
          <a:p>
            <a:pPr marL="285750" indent="-285750" algn="just">
              <a:buClr>
                <a:schemeClr val="accent2"/>
              </a:buClr>
              <a:buFont typeface="Wingdings" panose="05000000000000000000" pitchFamily="2" charset="2"/>
              <a:buChar char="Ø"/>
            </a:pPr>
            <a:r>
              <a:rPr lang="fr-FR" dirty="0" smtClean="0"/>
              <a:t>Ordonner la </a:t>
            </a:r>
            <a:r>
              <a:rPr lang="fr-FR" b="1" dirty="0" smtClean="0">
                <a:solidFill>
                  <a:schemeClr val="accent2"/>
                </a:solidFill>
              </a:rPr>
              <a:t>publication</a:t>
            </a:r>
            <a:r>
              <a:rPr lang="fr-FR" dirty="0" smtClean="0"/>
              <a:t>, la diffusion ou l’affichage de sa décision, aux frais du condamné</a:t>
            </a:r>
            <a:endParaRPr lang="fr-FR" dirty="0"/>
          </a:p>
        </p:txBody>
      </p:sp>
    </p:spTree>
    <p:extLst>
      <p:ext uri="{BB962C8B-B14F-4D97-AF65-F5344CB8AC3E}">
        <p14:creationId xmlns:p14="http://schemas.microsoft.com/office/powerpoint/2010/main" xmlns="" val="657759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097280" y="286603"/>
            <a:ext cx="10058400" cy="3532362"/>
          </a:xfrm>
        </p:spPr>
        <p:txBody>
          <a:bodyPr/>
          <a:lstStyle/>
          <a:p>
            <a:pPr algn="ctr"/>
            <a:r>
              <a:rPr lang="fr-FR" dirty="0"/>
              <a:t>D</a:t>
            </a:r>
            <a:r>
              <a:rPr lang="fr-FR" dirty="0" smtClean="0"/>
              <a:t>eux sous-directions de l’AFA</a:t>
            </a:r>
            <a:endParaRPr lang="fr-FR" dirty="0"/>
          </a:p>
        </p:txBody>
      </p:sp>
    </p:spTree>
    <p:extLst>
      <p:ext uri="{BB962C8B-B14F-4D97-AF65-F5344CB8AC3E}">
        <p14:creationId xmlns:p14="http://schemas.microsoft.com/office/powerpoint/2010/main" xmlns="" val="33775242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305ABE3-4CE6-48B7-9F7C-374D7836AC65}"/>
              </a:ext>
            </a:extLst>
          </p:cNvPr>
          <p:cNvSpPr>
            <a:spLocks noGrp="1"/>
          </p:cNvSpPr>
          <p:nvPr>
            <p:ph type="title"/>
          </p:nvPr>
        </p:nvSpPr>
        <p:spPr>
          <a:xfrm>
            <a:off x="1121912" y="131803"/>
            <a:ext cx="9121376" cy="1195955"/>
          </a:xfrm>
        </p:spPr>
        <p:txBody>
          <a:bodyPr>
            <a:normAutofit/>
          </a:bodyPr>
          <a:lstStyle/>
          <a:p>
            <a:r>
              <a:rPr lang="fr-FR" sz="3600" dirty="0"/>
              <a:t>La sous-direction du conseil, de l’analyse stratégique et des affaires internationales</a:t>
            </a:r>
          </a:p>
        </p:txBody>
      </p:sp>
      <p:sp>
        <p:nvSpPr>
          <p:cNvPr id="3" name="Espace réservé du contenu 2">
            <a:extLst>
              <a:ext uri="{FF2B5EF4-FFF2-40B4-BE49-F238E27FC236}">
                <a16:creationId xmlns:a16="http://schemas.microsoft.com/office/drawing/2014/main" xmlns="" id="{16EF2DCF-F9CC-4CB5-AA6C-10A1F22C9853}"/>
              </a:ext>
            </a:extLst>
          </p:cNvPr>
          <p:cNvSpPr>
            <a:spLocks noGrp="1"/>
          </p:cNvSpPr>
          <p:nvPr>
            <p:ph idx="1"/>
          </p:nvPr>
        </p:nvSpPr>
        <p:spPr>
          <a:xfrm>
            <a:off x="678507" y="1565189"/>
            <a:ext cx="6038894" cy="5122469"/>
          </a:xfrm>
        </p:spPr>
        <p:txBody>
          <a:bodyPr>
            <a:normAutofit/>
          </a:bodyPr>
          <a:lstStyle/>
          <a:p>
            <a:pPr algn="just">
              <a:buFont typeface="Wingdings" panose="05000000000000000000" pitchFamily="2" charset="2"/>
              <a:buChar char="Ø"/>
            </a:pPr>
            <a:r>
              <a:rPr lang="fr-FR" b="1" dirty="0" smtClean="0">
                <a:solidFill>
                  <a:schemeClr val="accent2"/>
                </a:solidFill>
              </a:rPr>
              <a:t> </a:t>
            </a:r>
            <a:r>
              <a:rPr lang="fr-FR" dirty="0" smtClean="0">
                <a:solidFill>
                  <a:schemeClr val="tx1"/>
                </a:solidFill>
              </a:rPr>
              <a:t>Elle </a:t>
            </a:r>
            <a:r>
              <a:rPr lang="fr-FR" b="1" dirty="0" smtClean="0">
                <a:solidFill>
                  <a:schemeClr val="accent2"/>
                </a:solidFill>
              </a:rPr>
              <a:t>centralise </a:t>
            </a:r>
            <a:r>
              <a:rPr lang="fr-FR" b="1" dirty="0">
                <a:solidFill>
                  <a:schemeClr val="accent2"/>
                </a:solidFill>
              </a:rPr>
              <a:t>et </a:t>
            </a:r>
            <a:r>
              <a:rPr lang="fr-FR" b="1" dirty="0" smtClean="0">
                <a:solidFill>
                  <a:schemeClr val="accent2"/>
                </a:solidFill>
              </a:rPr>
              <a:t>assure </a:t>
            </a:r>
            <a:r>
              <a:rPr lang="fr-FR" b="1" dirty="0">
                <a:solidFill>
                  <a:schemeClr val="accent2"/>
                </a:solidFill>
              </a:rPr>
              <a:t>la diffusion des informations et des bonnes pratiques</a:t>
            </a:r>
            <a:r>
              <a:rPr lang="fr-FR" dirty="0">
                <a:solidFill>
                  <a:schemeClr val="accent2"/>
                </a:solidFill>
              </a:rPr>
              <a:t> </a:t>
            </a:r>
            <a:r>
              <a:rPr lang="fr-FR" dirty="0"/>
              <a:t>permettant d’aider à prévenir et à détecter les faits de </a:t>
            </a:r>
            <a:r>
              <a:rPr lang="fr-FR" dirty="0" smtClean="0"/>
              <a:t>corruption. </a:t>
            </a:r>
            <a:endParaRPr lang="fr-FR" sz="900" dirty="0" smtClean="0"/>
          </a:p>
          <a:p>
            <a:pPr algn="just">
              <a:buClrTx/>
              <a:buFont typeface="Arial" panose="020B0604020202020204" pitchFamily="34" charset="0"/>
              <a:buChar char="•"/>
            </a:pPr>
            <a:r>
              <a:rPr lang="fr-FR" dirty="0"/>
              <a:t> </a:t>
            </a:r>
            <a:r>
              <a:rPr lang="fr-FR" dirty="0" smtClean="0"/>
              <a:t>Le </a:t>
            </a:r>
            <a:r>
              <a:rPr lang="fr-FR" b="1" dirty="0" smtClean="0"/>
              <a:t>département de l’appui aux acteurs économiques </a:t>
            </a:r>
            <a:r>
              <a:rPr lang="fr-FR" dirty="0" smtClean="0"/>
              <a:t>élabore les recommandations destinées à aider les entreprises de droit privé et public ainsi que les EPIC</a:t>
            </a:r>
          </a:p>
          <a:p>
            <a:pPr algn="just">
              <a:buClrTx/>
              <a:buFont typeface="Arial" panose="020B0604020202020204" pitchFamily="34" charset="0"/>
              <a:buChar char="•"/>
            </a:pPr>
            <a:r>
              <a:rPr lang="fr-FR" dirty="0"/>
              <a:t> </a:t>
            </a:r>
            <a:r>
              <a:rPr lang="fr-FR" dirty="0" smtClean="0"/>
              <a:t>Le </a:t>
            </a:r>
            <a:r>
              <a:rPr lang="fr-FR" b="1" dirty="0" smtClean="0"/>
              <a:t>département du conseil aux acteurs publics </a:t>
            </a:r>
            <a:r>
              <a:rPr lang="fr-FR" dirty="0" smtClean="0"/>
              <a:t>apporte son assistance aux administrations de l’Etat, aux collectivités territoriales, à leurs établissements publics et à toute personne physique ou morale</a:t>
            </a:r>
          </a:p>
          <a:p>
            <a:pPr algn="just">
              <a:buFont typeface="Wingdings" panose="05000000000000000000" pitchFamily="2" charset="2"/>
              <a:buChar char="Ø"/>
            </a:pPr>
            <a:endParaRPr lang="fr-FR" sz="800" dirty="0"/>
          </a:p>
          <a:p>
            <a:pPr algn="just">
              <a:buFont typeface="Wingdings" panose="05000000000000000000" pitchFamily="2" charset="2"/>
              <a:buChar char="Ø"/>
            </a:pPr>
            <a:r>
              <a:rPr lang="fr-FR" dirty="0" smtClean="0"/>
              <a:t> Elle participe également à </a:t>
            </a:r>
            <a:r>
              <a:rPr lang="fr-FR" dirty="0"/>
              <a:t>la </a:t>
            </a:r>
            <a:r>
              <a:rPr lang="fr-FR" b="1" dirty="0">
                <a:solidFill>
                  <a:schemeClr val="accent2"/>
                </a:solidFill>
              </a:rPr>
              <a:t>définition de la position des autorités françaises compétentes au sein des organisations internationales</a:t>
            </a:r>
            <a:r>
              <a:rPr lang="fr-FR" dirty="0"/>
              <a:t>. </a:t>
            </a:r>
            <a:r>
              <a:rPr lang="fr-FR" dirty="0" smtClean="0"/>
              <a:t>Elle propose </a:t>
            </a:r>
            <a:r>
              <a:rPr lang="fr-FR" dirty="0"/>
              <a:t>et met en œuvre des actions de coopération, d’appui et de soutien techniques auprès d’autorités étrangères</a:t>
            </a:r>
            <a:r>
              <a:rPr lang="fr-FR" dirty="0" smtClean="0"/>
              <a:t>.</a:t>
            </a:r>
            <a:endParaRPr lang="fr-FR" i="1" dirty="0" smtClean="0"/>
          </a:p>
        </p:txBody>
      </p:sp>
      <p:pic>
        <p:nvPicPr>
          <p:cNvPr id="4" name="Image 3">
            <a:extLst>
              <a:ext uri="{FF2B5EF4-FFF2-40B4-BE49-F238E27FC236}">
                <a16:creationId xmlns:a16="http://schemas.microsoft.com/office/drawing/2014/main" xmlns="" id="{B9020868-B31C-4758-ACA6-87AD07A387D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04801529-9661-496E-BA91-C1824F13463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814665"/>
            <a:ext cx="1012881" cy="1025334"/>
          </a:xfrm>
          <a:prstGeom prst="rect">
            <a:avLst/>
          </a:prstGeom>
        </p:spPr>
      </p:pic>
      <p:pic>
        <p:nvPicPr>
          <p:cNvPr id="6" name="Image 5">
            <a:extLst>
              <a:ext uri="{FF2B5EF4-FFF2-40B4-BE49-F238E27FC236}">
                <a16:creationId xmlns:a16="http://schemas.microsoft.com/office/drawing/2014/main" xmlns="" id="{25BF522C-5943-4F5D-A5A5-077DEA829844}"/>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96195"/>
            <a:ext cx="732703" cy="94246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782308" y="325195"/>
            <a:ext cx="940977" cy="940977"/>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7232377" y="1804086"/>
            <a:ext cx="4646141" cy="3097427"/>
          </a:xfrm>
          <a:prstGeom prst="rect">
            <a:avLst/>
          </a:prstGeom>
        </p:spPr>
      </p:pic>
    </p:spTree>
    <p:extLst>
      <p:ext uri="{BB962C8B-B14F-4D97-AF65-F5344CB8AC3E}">
        <p14:creationId xmlns:p14="http://schemas.microsoft.com/office/powerpoint/2010/main" xmlns="" val="3297786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1" name="Connecteur droit 110"/>
          <p:cNvCxnSpPr/>
          <p:nvPr/>
        </p:nvCxnSpPr>
        <p:spPr>
          <a:xfrm flipV="1">
            <a:off x="9012419" y="6246346"/>
            <a:ext cx="479457" cy="41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Connecteur droit 109"/>
          <p:cNvCxnSpPr/>
          <p:nvPr/>
        </p:nvCxnSpPr>
        <p:spPr>
          <a:xfrm flipV="1">
            <a:off x="9028755" y="5467776"/>
            <a:ext cx="479457" cy="41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Connecteur droit 108"/>
          <p:cNvCxnSpPr/>
          <p:nvPr/>
        </p:nvCxnSpPr>
        <p:spPr>
          <a:xfrm flipV="1">
            <a:off x="9015345" y="4850249"/>
            <a:ext cx="479457" cy="41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Connecteur droit 107"/>
          <p:cNvCxnSpPr/>
          <p:nvPr/>
        </p:nvCxnSpPr>
        <p:spPr>
          <a:xfrm flipV="1">
            <a:off x="9020203" y="4170197"/>
            <a:ext cx="479457" cy="413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Connecteur droit 105"/>
          <p:cNvCxnSpPr/>
          <p:nvPr/>
        </p:nvCxnSpPr>
        <p:spPr>
          <a:xfrm>
            <a:off x="8723157" y="4607246"/>
            <a:ext cx="2921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0" name="Connecteur droit 3"/>
          <p:cNvSpPr/>
          <p:nvPr/>
        </p:nvSpPr>
        <p:spPr>
          <a:xfrm rot="5400000">
            <a:off x="8843849" y="2892344"/>
            <a:ext cx="371836" cy="988952"/>
          </a:xfrm>
          <a:custGeom>
            <a:avLst/>
            <a:gdLst/>
            <a:ahLst/>
            <a:cxnLst/>
            <a:rect l="0" t="0" r="0" b="0"/>
            <a:pathLst>
              <a:path>
                <a:moveTo>
                  <a:pt x="0" y="988952"/>
                </a:moveTo>
                <a:lnTo>
                  <a:pt x="185918" y="988952"/>
                </a:lnTo>
                <a:lnTo>
                  <a:pt x="185918" y="0"/>
                </a:lnTo>
                <a:lnTo>
                  <a:pt x="37183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80" name="Connecteur droit 79"/>
          <p:cNvCxnSpPr/>
          <p:nvPr/>
        </p:nvCxnSpPr>
        <p:spPr>
          <a:xfrm>
            <a:off x="4371777" y="6547292"/>
            <a:ext cx="1139473" cy="79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4359332" y="6008618"/>
            <a:ext cx="1139473" cy="79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4363971" y="5521729"/>
            <a:ext cx="1139473" cy="79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Connecteur droit 73"/>
          <p:cNvCxnSpPr/>
          <p:nvPr/>
        </p:nvCxnSpPr>
        <p:spPr>
          <a:xfrm>
            <a:off x="4363971" y="5046134"/>
            <a:ext cx="1139473" cy="79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Connecteur droit 61"/>
          <p:cNvCxnSpPr/>
          <p:nvPr/>
        </p:nvCxnSpPr>
        <p:spPr>
          <a:xfrm>
            <a:off x="4060579" y="5049503"/>
            <a:ext cx="29218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Connecteur droit 3"/>
          <p:cNvSpPr/>
          <p:nvPr/>
        </p:nvSpPr>
        <p:spPr>
          <a:xfrm rot="10800000">
            <a:off x="5563554" y="4477612"/>
            <a:ext cx="276692" cy="70687"/>
          </a:xfrm>
          <a:custGeom>
            <a:avLst/>
            <a:gdLst/>
            <a:ahLst/>
            <a:cxnLst/>
            <a:rect l="0" t="0" r="0" b="0"/>
            <a:pathLst>
              <a:path>
                <a:moveTo>
                  <a:pt x="0" y="988952"/>
                </a:moveTo>
                <a:lnTo>
                  <a:pt x="185918" y="988952"/>
                </a:lnTo>
                <a:lnTo>
                  <a:pt x="185918" y="0"/>
                </a:lnTo>
                <a:lnTo>
                  <a:pt x="37183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cxnSp>
        <p:nvCxnSpPr>
          <p:cNvPr id="24" name="Connecteur droit 23"/>
          <p:cNvCxnSpPr/>
          <p:nvPr/>
        </p:nvCxnSpPr>
        <p:spPr>
          <a:xfrm>
            <a:off x="3790662" y="3839169"/>
            <a:ext cx="1139473" cy="790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Connecteur droit 3"/>
          <p:cNvSpPr/>
          <p:nvPr/>
        </p:nvSpPr>
        <p:spPr>
          <a:xfrm rot="5400000">
            <a:off x="4127111" y="2500558"/>
            <a:ext cx="371836" cy="988952"/>
          </a:xfrm>
          <a:custGeom>
            <a:avLst/>
            <a:gdLst/>
            <a:ahLst/>
            <a:cxnLst/>
            <a:rect l="0" t="0" r="0" b="0"/>
            <a:pathLst>
              <a:path>
                <a:moveTo>
                  <a:pt x="0" y="988952"/>
                </a:moveTo>
                <a:lnTo>
                  <a:pt x="185918" y="988952"/>
                </a:lnTo>
                <a:lnTo>
                  <a:pt x="185918" y="0"/>
                </a:lnTo>
                <a:lnTo>
                  <a:pt x="371836"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 name="Titre 1">
            <a:extLst>
              <a:ext uri="{FF2B5EF4-FFF2-40B4-BE49-F238E27FC236}">
                <a16:creationId xmlns:a16="http://schemas.microsoft.com/office/drawing/2014/main" xmlns="" id="{4305ABE3-4CE6-48B7-9F7C-374D7836AC65}"/>
              </a:ext>
            </a:extLst>
          </p:cNvPr>
          <p:cNvSpPr>
            <a:spLocks noGrp="1"/>
          </p:cNvSpPr>
          <p:nvPr>
            <p:ph type="title"/>
          </p:nvPr>
        </p:nvSpPr>
        <p:spPr>
          <a:xfrm>
            <a:off x="1121912" y="90613"/>
            <a:ext cx="9121376" cy="1195955"/>
          </a:xfrm>
        </p:spPr>
        <p:txBody>
          <a:bodyPr>
            <a:normAutofit/>
          </a:bodyPr>
          <a:lstStyle/>
          <a:p>
            <a:r>
              <a:rPr lang="fr-FR" sz="3600" dirty="0" smtClean="0"/>
              <a:t>Quel champ d’intervention sur la scène internationale ? </a:t>
            </a:r>
            <a:endParaRPr lang="fr-FR" sz="3600" dirty="0"/>
          </a:p>
        </p:txBody>
      </p:sp>
      <p:sp>
        <p:nvSpPr>
          <p:cNvPr id="3" name="Espace réservé du contenu 2">
            <a:extLst>
              <a:ext uri="{FF2B5EF4-FFF2-40B4-BE49-F238E27FC236}">
                <a16:creationId xmlns:a16="http://schemas.microsoft.com/office/drawing/2014/main" xmlns="" id="{16EF2DCF-F9CC-4CB5-AA6C-10A1F22C9853}"/>
              </a:ext>
            </a:extLst>
          </p:cNvPr>
          <p:cNvSpPr>
            <a:spLocks noGrp="1"/>
          </p:cNvSpPr>
          <p:nvPr>
            <p:ph idx="1"/>
          </p:nvPr>
        </p:nvSpPr>
        <p:spPr>
          <a:xfrm>
            <a:off x="872653" y="1665908"/>
            <a:ext cx="9944902" cy="2963758"/>
          </a:xfrm>
        </p:spPr>
        <p:txBody>
          <a:bodyPr>
            <a:normAutofit/>
          </a:bodyPr>
          <a:lstStyle/>
          <a:p>
            <a:pPr algn="just"/>
            <a:endParaRPr lang="fr-FR" sz="800" i="1" dirty="0"/>
          </a:p>
          <a:p>
            <a:pPr marL="108000" algn="just">
              <a:spcBef>
                <a:spcPts val="0"/>
              </a:spcBef>
              <a:spcAft>
                <a:spcPts val="0"/>
              </a:spcAft>
            </a:pPr>
            <a:endParaRPr lang="fr-FR" i="1" dirty="0" smtClean="0"/>
          </a:p>
          <a:p>
            <a:pPr marL="108000" algn="just">
              <a:spcBef>
                <a:spcPts val="0"/>
              </a:spcBef>
              <a:spcAft>
                <a:spcPts val="0"/>
              </a:spcAft>
            </a:pPr>
            <a:endParaRPr lang="fr-FR" i="1" dirty="0"/>
          </a:p>
        </p:txBody>
      </p:sp>
      <p:pic>
        <p:nvPicPr>
          <p:cNvPr id="4" name="Image 3">
            <a:extLst>
              <a:ext uri="{FF2B5EF4-FFF2-40B4-BE49-F238E27FC236}">
                <a16:creationId xmlns:a16="http://schemas.microsoft.com/office/drawing/2014/main" xmlns="" id="{B9020868-B31C-4758-ACA6-87AD07A387D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9" name="Imag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535291" y="129819"/>
            <a:ext cx="1047673" cy="1047673"/>
          </a:xfrm>
          <a:prstGeom prst="rect">
            <a:avLst/>
          </a:prstGeom>
        </p:spPr>
      </p:pic>
      <p:pic>
        <p:nvPicPr>
          <p:cNvPr id="7" name="Image 6"/>
          <p:cNvPicPr>
            <a:picLocks noChangeAspect="1"/>
          </p:cNvPicPr>
          <p:nvPr/>
        </p:nvPicPr>
        <p:blipFill>
          <a:blip r:embed="rId4" cstate="print"/>
          <a:stretch>
            <a:fillRect/>
          </a:stretch>
        </p:blipFill>
        <p:spPr>
          <a:xfrm>
            <a:off x="2953531" y="2191265"/>
            <a:ext cx="659486" cy="521854"/>
          </a:xfrm>
          <a:prstGeom prst="rect">
            <a:avLst/>
          </a:prstGeom>
        </p:spPr>
      </p:pic>
      <p:pic>
        <p:nvPicPr>
          <p:cNvPr id="12" name="Image 11"/>
          <p:cNvPicPr>
            <a:picLocks noChangeAspect="1"/>
          </p:cNvPicPr>
          <p:nvPr/>
        </p:nvPicPr>
        <p:blipFill>
          <a:blip r:embed="rId5" cstate="print"/>
          <a:stretch>
            <a:fillRect/>
          </a:stretch>
        </p:blipFill>
        <p:spPr>
          <a:xfrm>
            <a:off x="3040082" y="4260713"/>
            <a:ext cx="553521" cy="509491"/>
          </a:xfrm>
          <a:prstGeom prst="rect">
            <a:avLst/>
          </a:prstGeom>
        </p:spPr>
      </p:pic>
      <p:pic>
        <p:nvPicPr>
          <p:cNvPr id="14" name="Image 13"/>
          <p:cNvPicPr>
            <a:picLocks noChangeAspect="1"/>
          </p:cNvPicPr>
          <p:nvPr/>
        </p:nvPicPr>
        <p:blipFill>
          <a:blip r:embed="rId6" cstate="print"/>
          <a:stretch>
            <a:fillRect/>
          </a:stretch>
        </p:blipFill>
        <p:spPr>
          <a:xfrm>
            <a:off x="7723987" y="3823645"/>
            <a:ext cx="527685" cy="464592"/>
          </a:xfrm>
          <a:prstGeom prst="rect">
            <a:avLst/>
          </a:prstGeom>
        </p:spPr>
      </p:pic>
      <p:sp>
        <p:nvSpPr>
          <p:cNvPr id="15" name="ZoneTexte 14"/>
          <p:cNvSpPr txBox="1"/>
          <p:nvPr/>
        </p:nvSpPr>
        <p:spPr>
          <a:xfrm>
            <a:off x="872653" y="1586117"/>
            <a:ext cx="9861966" cy="430887"/>
          </a:xfrm>
          <a:prstGeom prst="rect">
            <a:avLst/>
          </a:prstGeom>
          <a:noFill/>
        </p:spPr>
        <p:txBody>
          <a:bodyPr wrap="square" rtlCol="0">
            <a:spAutoFit/>
          </a:bodyPr>
          <a:lstStyle/>
          <a:p>
            <a:pPr marL="285750" indent="-285750">
              <a:buFont typeface="Wingdings" panose="05000000000000000000" pitchFamily="2" charset="2"/>
              <a:buChar char="ü"/>
            </a:pPr>
            <a:r>
              <a:rPr lang="fr-FR" sz="2200" dirty="0" smtClean="0">
                <a:solidFill>
                  <a:schemeClr val="accent2"/>
                </a:solidFill>
                <a:latin typeface="MV Boli" panose="02000500030200090000" pitchFamily="2" charset="0"/>
                <a:cs typeface="MV Boli" panose="02000500030200090000" pitchFamily="2" charset="0"/>
              </a:rPr>
              <a:t>L’AFA participe activement aux travaux des enceintes internationales</a:t>
            </a:r>
            <a:endParaRPr lang="fr-FR" sz="2200" dirty="0">
              <a:solidFill>
                <a:schemeClr val="accent2"/>
              </a:solidFill>
              <a:latin typeface="MV Boli" panose="02000500030200090000" pitchFamily="2" charset="0"/>
              <a:cs typeface="MV Boli" panose="02000500030200090000" pitchFamily="2" charset="0"/>
            </a:endParaRPr>
          </a:p>
        </p:txBody>
      </p:sp>
      <p:pic>
        <p:nvPicPr>
          <p:cNvPr id="11" name="Image 10"/>
          <p:cNvPicPr>
            <a:picLocks noChangeAspect="1"/>
          </p:cNvPicPr>
          <p:nvPr/>
        </p:nvPicPr>
        <p:blipFill>
          <a:blip r:embed="rId7" cstate="print"/>
          <a:stretch>
            <a:fillRect/>
          </a:stretch>
        </p:blipFill>
        <p:spPr>
          <a:xfrm>
            <a:off x="3017922" y="3273876"/>
            <a:ext cx="597842" cy="478273"/>
          </a:xfrm>
          <a:prstGeom prst="rect">
            <a:avLst/>
          </a:prstGeom>
        </p:spPr>
      </p:pic>
      <p:graphicFrame>
        <p:nvGraphicFramePr>
          <p:cNvPr id="13" name="Diagramme 12"/>
          <p:cNvGraphicFramePr/>
          <p:nvPr>
            <p:extLst>
              <p:ext uri="{D42A27DB-BD31-4B8C-83A1-F6EECF244321}">
                <p14:modId xmlns:p14="http://schemas.microsoft.com/office/powerpoint/2010/main" xmlns="" val="2468078070"/>
              </p:ext>
            </p:extLst>
          </p:nvPr>
        </p:nvGraphicFramePr>
        <p:xfrm>
          <a:off x="112468" y="2643938"/>
          <a:ext cx="4094205" cy="26870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7" name="Groupe 16"/>
          <p:cNvGrpSpPr/>
          <p:nvPr/>
        </p:nvGrpSpPr>
        <p:grpSpPr>
          <a:xfrm>
            <a:off x="4617092" y="2713119"/>
            <a:ext cx="914969" cy="567051"/>
            <a:chOff x="1999" y="1059986"/>
            <a:chExt cx="1859184" cy="567051"/>
          </a:xfrm>
        </p:grpSpPr>
        <p:sp>
          <p:nvSpPr>
            <p:cNvPr id="18" name="Rectangle 17"/>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18"/>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GRECO</a:t>
              </a:r>
              <a:endParaRPr lang="fr-FR" sz="1600" kern="1200" dirty="0"/>
            </a:p>
          </p:txBody>
        </p:sp>
      </p:grpSp>
      <p:grpSp>
        <p:nvGrpSpPr>
          <p:cNvPr id="28" name="Groupe 27"/>
          <p:cNvGrpSpPr/>
          <p:nvPr/>
        </p:nvGrpSpPr>
        <p:grpSpPr>
          <a:xfrm>
            <a:off x="4592384" y="3424092"/>
            <a:ext cx="2218456" cy="567051"/>
            <a:chOff x="1999" y="1059986"/>
            <a:chExt cx="1859184" cy="567051"/>
          </a:xfrm>
        </p:grpSpPr>
        <p:sp>
          <p:nvSpPr>
            <p:cNvPr id="29" name="Rectangle 28"/>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Conférence des Etats Parties</a:t>
              </a:r>
              <a:endParaRPr lang="fr-FR" sz="1400" kern="1200" dirty="0"/>
            </a:p>
          </p:txBody>
        </p:sp>
      </p:grpSp>
      <p:grpSp>
        <p:nvGrpSpPr>
          <p:cNvPr id="31" name="Groupe 30"/>
          <p:cNvGrpSpPr/>
          <p:nvPr/>
        </p:nvGrpSpPr>
        <p:grpSpPr>
          <a:xfrm>
            <a:off x="4584148" y="4132884"/>
            <a:ext cx="2218456" cy="567051"/>
            <a:chOff x="1999" y="1059986"/>
            <a:chExt cx="1859184" cy="567051"/>
          </a:xfrm>
        </p:grpSpPr>
        <p:sp>
          <p:nvSpPr>
            <p:cNvPr id="32" name="Rectangle 31"/>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Groupe de travail prévention de la corruption</a:t>
              </a:r>
              <a:endParaRPr lang="fr-FR" sz="1400" kern="1200" dirty="0"/>
            </a:p>
          </p:txBody>
        </p:sp>
      </p:grpSp>
      <p:grpSp>
        <p:nvGrpSpPr>
          <p:cNvPr id="36" name="Groupe 35"/>
          <p:cNvGrpSpPr/>
          <p:nvPr/>
        </p:nvGrpSpPr>
        <p:grpSpPr>
          <a:xfrm>
            <a:off x="4592384" y="4798229"/>
            <a:ext cx="2218456" cy="486888"/>
            <a:chOff x="1999" y="1059986"/>
            <a:chExt cx="1859184" cy="567051"/>
          </a:xfrm>
        </p:grpSpPr>
        <p:sp>
          <p:nvSpPr>
            <p:cNvPr id="37" name="Rectangle 36"/>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Rectangle 37"/>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Groupe de travail contre la corruption transnationale</a:t>
              </a:r>
              <a:endParaRPr lang="fr-FR" sz="1400" kern="1200" dirty="0"/>
            </a:p>
          </p:txBody>
        </p:sp>
      </p:grpSp>
      <p:grpSp>
        <p:nvGrpSpPr>
          <p:cNvPr id="39" name="Groupe 38"/>
          <p:cNvGrpSpPr/>
          <p:nvPr/>
        </p:nvGrpSpPr>
        <p:grpSpPr>
          <a:xfrm>
            <a:off x="4584148" y="5304944"/>
            <a:ext cx="2218456" cy="486889"/>
            <a:chOff x="1999" y="1059986"/>
            <a:chExt cx="1859184" cy="567051"/>
          </a:xfrm>
        </p:grpSpPr>
        <p:sp>
          <p:nvSpPr>
            <p:cNvPr id="40" name="Rectangle 39"/>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Rectangle 40"/>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Comité de la Gouvernance publique</a:t>
              </a:r>
              <a:endParaRPr lang="fr-FR" sz="1400" kern="1200" dirty="0"/>
            </a:p>
          </p:txBody>
        </p:sp>
      </p:grpSp>
      <p:grpSp>
        <p:nvGrpSpPr>
          <p:cNvPr id="42" name="Groupe 41"/>
          <p:cNvGrpSpPr/>
          <p:nvPr/>
        </p:nvGrpSpPr>
        <p:grpSpPr>
          <a:xfrm>
            <a:off x="4584148" y="5819899"/>
            <a:ext cx="2218456" cy="473805"/>
            <a:chOff x="1999" y="1059986"/>
            <a:chExt cx="1859184" cy="567051"/>
          </a:xfrm>
        </p:grpSpPr>
        <p:sp>
          <p:nvSpPr>
            <p:cNvPr id="43" name="Rectangle 42"/>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4" name="Rectangle 43"/>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Réseau SPIO</a:t>
              </a:r>
              <a:endParaRPr lang="fr-FR" sz="1400" kern="1200" dirty="0"/>
            </a:p>
          </p:txBody>
        </p:sp>
      </p:grpSp>
      <p:grpSp>
        <p:nvGrpSpPr>
          <p:cNvPr id="45" name="Groupe 44"/>
          <p:cNvGrpSpPr/>
          <p:nvPr/>
        </p:nvGrpSpPr>
        <p:grpSpPr>
          <a:xfrm>
            <a:off x="4592384" y="6318291"/>
            <a:ext cx="2218456" cy="473805"/>
            <a:chOff x="1999" y="1059986"/>
            <a:chExt cx="1859184" cy="567051"/>
          </a:xfrm>
        </p:grpSpPr>
        <p:sp>
          <p:nvSpPr>
            <p:cNvPr id="46" name="Rectangle 45"/>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Rectangle 46"/>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Task force anticorruption du CAD</a:t>
              </a:r>
              <a:endParaRPr lang="fr-FR" sz="1400" kern="1200" dirty="0"/>
            </a:p>
          </p:txBody>
        </p:sp>
      </p:grpSp>
      <p:cxnSp>
        <p:nvCxnSpPr>
          <p:cNvPr id="64" name="Connecteur droit 63"/>
          <p:cNvCxnSpPr/>
          <p:nvPr/>
        </p:nvCxnSpPr>
        <p:spPr>
          <a:xfrm flipH="1" flipV="1">
            <a:off x="4352578" y="5049503"/>
            <a:ext cx="7820" cy="150569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84" name="Groupe 83"/>
          <p:cNvGrpSpPr/>
          <p:nvPr/>
        </p:nvGrpSpPr>
        <p:grpSpPr>
          <a:xfrm>
            <a:off x="7025286" y="3097939"/>
            <a:ext cx="1892136" cy="567051"/>
            <a:chOff x="1999" y="1059986"/>
            <a:chExt cx="1892136" cy="567051"/>
          </a:xfrm>
        </p:grpSpPr>
        <p:sp>
          <p:nvSpPr>
            <p:cNvPr id="85" name="Rectangle 84"/>
            <p:cNvSpPr/>
            <p:nvPr/>
          </p:nvSpPr>
          <p:spPr>
            <a:xfrm>
              <a:off x="34951"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6" name="Rectangle 85"/>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G20</a:t>
              </a:r>
              <a:endParaRPr lang="fr-FR" sz="1600" kern="1200" dirty="0"/>
            </a:p>
          </p:txBody>
        </p:sp>
      </p:grpSp>
      <p:grpSp>
        <p:nvGrpSpPr>
          <p:cNvPr id="87" name="Groupe 86"/>
          <p:cNvGrpSpPr/>
          <p:nvPr/>
        </p:nvGrpSpPr>
        <p:grpSpPr>
          <a:xfrm>
            <a:off x="7058238" y="4328132"/>
            <a:ext cx="1859184" cy="567051"/>
            <a:chOff x="1999" y="1059986"/>
            <a:chExt cx="1859184" cy="567051"/>
          </a:xfrm>
        </p:grpSpPr>
        <p:sp>
          <p:nvSpPr>
            <p:cNvPr id="88" name="Rectangle 87"/>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9" name="Rectangle 88"/>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Union européenne</a:t>
              </a:r>
              <a:endParaRPr lang="fr-FR" sz="1600" kern="1200" dirty="0"/>
            </a:p>
          </p:txBody>
        </p:sp>
      </p:grpSp>
      <p:grpSp>
        <p:nvGrpSpPr>
          <p:cNvPr id="91" name="Groupe 90"/>
          <p:cNvGrpSpPr/>
          <p:nvPr/>
        </p:nvGrpSpPr>
        <p:grpSpPr>
          <a:xfrm>
            <a:off x="9134060" y="3108269"/>
            <a:ext cx="2218456" cy="567051"/>
            <a:chOff x="1999" y="1059986"/>
            <a:chExt cx="1859184" cy="567051"/>
          </a:xfrm>
        </p:grpSpPr>
        <p:sp>
          <p:nvSpPr>
            <p:cNvPr id="92" name="Rectangle 91"/>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3" name="Rectangle 92"/>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Groupe de travail Anticorruption</a:t>
              </a:r>
              <a:endParaRPr lang="fr-FR" sz="1400" kern="1200" dirty="0"/>
            </a:p>
          </p:txBody>
        </p:sp>
      </p:grpSp>
      <p:grpSp>
        <p:nvGrpSpPr>
          <p:cNvPr id="94" name="Groupe 93"/>
          <p:cNvGrpSpPr/>
          <p:nvPr/>
        </p:nvGrpSpPr>
        <p:grpSpPr>
          <a:xfrm>
            <a:off x="9134060" y="3873473"/>
            <a:ext cx="2218456" cy="567051"/>
            <a:chOff x="1999" y="1059986"/>
            <a:chExt cx="1859184" cy="567051"/>
          </a:xfrm>
        </p:grpSpPr>
        <p:sp>
          <p:nvSpPr>
            <p:cNvPr id="95" name="Rectangle 94"/>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6" name="Rectangle 95"/>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Rapport anticorruption de l’UE</a:t>
              </a:r>
              <a:endParaRPr lang="fr-FR" sz="1400" kern="1200" dirty="0"/>
            </a:p>
          </p:txBody>
        </p:sp>
      </p:grpSp>
      <p:grpSp>
        <p:nvGrpSpPr>
          <p:cNvPr id="97" name="Groupe 96"/>
          <p:cNvGrpSpPr/>
          <p:nvPr/>
        </p:nvGrpSpPr>
        <p:grpSpPr>
          <a:xfrm>
            <a:off x="9134060" y="4530171"/>
            <a:ext cx="2218456" cy="567051"/>
            <a:chOff x="1999" y="1059986"/>
            <a:chExt cx="1859184" cy="567051"/>
          </a:xfrm>
        </p:grpSpPr>
        <p:sp>
          <p:nvSpPr>
            <p:cNvPr id="98" name="Rectangle 97"/>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9" name="Rectangle 98"/>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Ateliers Anticorruption</a:t>
              </a:r>
              <a:endParaRPr lang="fr-FR" sz="1400" kern="1200" dirty="0"/>
            </a:p>
          </p:txBody>
        </p:sp>
      </p:grpSp>
      <p:grpSp>
        <p:nvGrpSpPr>
          <p:cNvPr id="100" name="Groupe 99"/>
          <p:cNvGrpSpPr/>
          <p:nvPr/>
        </p:nvGrpSpPr>
        <p:grpSpPr>
          <a:xfrm>
            <a:off x="9134060" y="5195881"/>
            <a:ext cx="2218456" cy="567051"/>
            <a:chOff x="1999" y="1059986"/>
            <a:chExt cx="1859184" cy="567051"/>
          </a:xfrm>
        </p:grpSpPr>
        <p:sp>
          <p:nvSpPr>
            <p:cNvPr id="101" name="Rectangle 100"/>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2" name="Rectangle 101"/>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Point de contact du réseau EPAC/EACN </a:t>
              </a:r>
              <a:endParaRPr lang="fr-FR" sz="1400" kern="1200" dirty="0"/>
            </a:p>
          </p:txBody>
        </p:sp>
      </p:grpSp>
      <p:grpSp>
        <p:nvGrpSpPr>
          <p:cNvPr id="103" name="Groupe 102"/>
          <p:cNvGrpSpPr/>
          <p:nvPr/>
        </p:nvGrpSpPr>
        <p:grpSpPr>
          <a:xfrm>
            <a:off x="9134060" y="5871222"/>
            <a:ext cx="2218456" cy="567051"/>
            <a:chOff x="1999" y="1059986"/>
            <a:chExt cx="1859184" cy="567051"/>
          </a:xfrm>
        </p:grpSpPr>
        <p:sp>
          <p:nvSpPr>
            <p:cNvPr id="104" name="Rectangle 103"/>
            <p:cNvSpPr/>
            <p:nvPr/>
          </p:nvSpPr>
          <p:spPr>
            <a:xfrm>
              <a:off x="1999"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5" name="Rectangle 104"/>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400" kern="1200" dirty="0" smtClean="0"/>
                <a:t>Point de contact du réseau EUROJUST</a:t>
              </a:r>
              <a:endParaRPr lang="fr-FR" sz="1400" kern="1200" dirty="0"/>
            </a:p>
          </p:txBody>
        </p:sp>
      </p:grpSp>
      <p:cxnSp>
        <p:nvCxnSpPr>
          <p:cNvPr id="107" name="Connecteur droit 106"/>
          <p:cNvCxnSpPr/>
          <p:nvPr/>
        </p:nvCxnSpPr>
        <p:spPr>
          <a:xfrm flipV="1">
            <a:off x="9017360" y="4170197"/>
            <a:ext cx="2" cy="209183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3" name="Groupe 72"/>
          <p:cNvGrpSpPr/>
          <p:nvPr/>
        </p:nvGrpSpPr>
        <p:grpSpPr>
          <a:xfrm>
            <a:off x="7025286" y="2434797"/>
            <a:ext cx="1892136" cy="567051"/>
            <a:chOff x="1999" y="1059986"/>
            <a:chExt cx="1892136" cy="567051"/>
          </a:xfrm>
        </p:grpSpPr>
        <p:sp>
          <p:nvSpPr>
            <p:cNvPr id="75" name="Rectangle 74"/>
            <p:cNvSpPr/>
            <p:nvPr/>
          </p:nvSpPr>
          <p:spPr>
            <a:xfrm>
              <a:off x="34951" y="1059986"/>
              <a:ext cx="1859184" cy="5670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6" name="Rectangle 75"/>
            <p:cNvSpPr/>
            <p:nvPr/>
          </p:nvSpPr>
          <p:spPr>
            <a:xfrm>
              <a:off x="1999" y="1059986"/>
              <a:ext cx="1859184" cy="5670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G7</a:t>
              </a:r>
              <a:endParaRPr lang="fr-FR" sz="1600" kern="1200" dirty="0"/>
            </a:p>
          </p:txBody>
        </p:sp>
      </p:grpSp>
    </p:spTree>
    <p:extLst>
      <p:ext uri="{BB962C8B-B14F-4D97-AF65-F5344CB8AC3E}">
        <p14:creationId xmlns:p14="http://schemas.microsoft.com/office/powerpoint/2010/main" xmlns="" val="1738837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ED1D0D-6B4A-4B88-8A8A-DC5826FADB6A}"/>
              </a:ext>
            </a:extLst>
          </p:cNvPr>
          <p:cNvSpPr>
            <a:spLocks noGrp="1"/>
          </p:cNvSpPr>
          <p:nvPr>
            <p:ph type="title"/>
          </p:nvPr>
        </p:nvSpPr>
        <p:spPr>
          <a:xfrm>
            <a:off x="1197769" y="184815"/>
            <a:ext cx="10058400" cy="909743"/>
          </a:xfrm>
        </p:spPr>
        <p:txBody>
          <a:bodyPr/>
          <a:lstStyle/>
          <a:p>
            <a:r>
              <a:rPr lang="fr-FR" dirty="0"/>
              <a:t>La sous-direction du contrôle</a:t>
            </a:r>
          </a:p>
        </p:txBody>
      </p:sp>
      <p:sp>
        <p:nvSpPr>
          <p:cNvPr id="3" name="Espace réservé du contenu 2">
            <a:extLst>
              <a:ext uri="{FF2B5EF4-FFF2-40B4-BE49-F238E27FC236}">
                <a16:creationId xmlns:a16="http://schemas.microsoft.com/office/drawing/2014/main" xmlns="" id="{4FAA91E9-A326-429E-BBD2-228D166582EB}"/>
              </a:ext>
            </a:extLst>
          </p:cNvPr>
          <p:cNvSpPr>
            <a:spLocks noGrp="1"/>
          </p:cNvSpPr>
          <p:nvPr>
            <p:ph idx="1"/>
          </p:nvPr>
        </p:nvSpPr>
        <p:spPr>
          <a:xfrm>
            <a:off x="825976" y="1480564"/>
            <a:ext cx="10273142" cy="4768391"/>
          </a:xfrm>
        </p:spPr>
        <p:txBody>
          <a:bodyPr>
            <a:normAutofit/>
          </a:bodyPr>
          <a:lstStyle/>
          <a:p>
            <a:pPr algn="just">
              <a:buFont typeface="Wingdings" panose="05000000000000000000" pitchFamily="2" charset="2"/>
              <a:buChar char="Ø"/>
            </a:pPr>
            <a:r>
              <a:rPr lang="fr-FR" b="1" dirty="0"/>
              <a:t> </a:t>
            </a:r>
            <a:r>
              <a:rPr lang="fr-FR" b="1" dirty="0">
                <a:solidFill>
                  <a:schemeClr val="accent2"/>
                </a:solidFill>
              </a:rPr>
              <a:t>Le département du contrôle des acteurs économiques</a:t>
            </a:r>
            <a:r>
              <a:rPr lang="fr-FR" dirty="0">
                <a:solidFill>
                  <a:schemeClr val="accent2"/>
                </a:solidFill>
              </a:rPr>
              <a:t> </a:t>
            </a:r>
            <a:r>
              <a:rPr lang="fr-FR" dirty="0"/>
              <a:t>contrôle, sur pièces et sur place, le respect par les personnes morales de droit privé et les EPIC* qui y sont soumis, des mesures et procédures de </a:t>
            </a:r>
            <a:r>
              <a:rPr lang="fr-FR" dirty="0" smtClean="0"/>
              <a:t>conformité. </a:t>
            </a:r>
            <a:r>
              <a:rPr lang="fr-FR" dirty="0"/>
              <a:t>Il veille également à </a:t>
            </a:r>
            <a:r>
              <a:rPr lang="fr-FR" b="1" dirty="0">
                <a:solidFill>
                  <a:schemeClr val="accent2"/>
                </a:solidFill>
              </a:rPr>
              <a:t>l’exécution des décisions rendues par la commission des sanctions</a:t>
            </a:r>
            <a:r>
              <a:rPr lang="fr-FR" dirty="0"/>
              <a:t>. </a:t>
            </a:r>
            <a:endParaRPr lang="fr-FR" dirty="0" smtClean="0"/>
          </a:p>
          <a:p>
            <a:pPr marL="0" indent="0" algn="just">
              <a:buNone/>
            </a:pPr>
            <a:endParaRPr lang="fr-FR" sz="800" dirty="0"/>
          </a:p>
          <a:p>
            <a:pPr algn="just">
              <a:buFont typeface="Wingdings" panose="05000000000000000000" pitchFamily="2" charset="2"/>
              <a:buChar char="Ø"/>
            </a:pPr>
            <a:r>
              <a:rPr lang="fr-FR" b="1" dirty="0"/>
              <a:t> </a:t>
            </a:r>
            <a:r>
              <a:rPr lang="fr-FR" b="1" dirty="0">
                <a:solidFill>
                  <a:schemeClr val="accent2"/>
                </a:solidFill>
              </a:rPr>
              <a:t>Le département du contrôle des acteurs publics </a:t>
            </a:r>
            <a:r>
              <a:rPr lang="fr-FR" dirty="0"/>
              <a:t>contrôle, sur pièces et sur place, la qualité et l’efficacité des procédures mises en œuvre dans les administrations de l’Etat, les collectivités territoriales, leurs établissements publics et sociétés d’économie mixte et les associations </a:t>
            </a:r>
            <a:r>
              <a:rPr lang="fr-FR" dirty="0" smtClean="0"/>
              <a:t>et </a:t>
            </a:r>
            <a:r>
              <a:rPr lang="fr-FR" dirty="0"/>
              <a:t>fondations reconnues d’utilité publique en vue de </a:t>
            </a:r>
            <a:r>
              <a:rPr lang="fr-FR" b="1" dirty="0">
                <a:solidFill>
                  <a:schemeClr val="accent2"/>
                </a:solidFill>
              </a:rPr>
              <a:t>prévenir et de détecter les atteintes à la probité</a:t>
            </a:r>
            <a:r>
              <a:rPr lang="fr-FR" dirty="0" smtClean="0"/>
              <a:t>. </a:t>
            </a:r>
            <a:endParaRPr lang="fr-FR" dirty="0"/>
          </a:p>
        </p:txBody>
      </p:sp>
      <p:pic>
        <p:nvPicPr>
          <p:cNvPr id="4" name="Image 3">
            <a:extLst>
              <a:ext uri="{FF2B5EF4-FFF2-40B4-BE49-F238E27FC236}">
                <a16:creationId xmlns:a16="http://schemas.microsoft.com/office/drawing/2014/main" xmlns="" id="{CA423FCB-BCF3-49BA-863A-8EB3C34314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8F0CD499-0BEB-4F64-97F7-231AE91654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96193"/>
            <a:ext cx="1012881" cy="1025334"/>
          </a:xfrm>
          <a:prstGeom prst="rect">
            <a:avLst/>
          </a:prstGeom>
        </p:spPr>
      </p:pic>
      <p:pic>
        <p:nvPicPr>
          <p:cNvPr id="6" name="Image 5">
            <a:extLst>
              <a:ext uri="{FF2B5EF4-FFF2-40B4-BE49-F238E27FC236}">
                <a16:creationId xmlns:a16="http://schemas.microsoft.com/office/drawing/2014/main" xmlns="" id="{B54A8E65-3708-43AE-B49C-6C8418D0017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77721"/>
            <a:ext cx="732703" cy="942468"/>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428079" y="350616"/>
            <a:ext cx="744008" cy="744008"/>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329478" y="4674083"/>
            <a:ext cx="2944827" cy="1960812"/>
          </a:xfrm>
          <a:prstGeom prst="rect">
            <a:avLst/>
          </a:prstGeom>
        </p:spPr>
      </p:pic>
    </p:spTree>
    <p:extLst>
      <p:ext uri="{BB962C8B-B14F-4D97-AF65-F5344CB8AC3E}">
        <p14:creationId xmlns:p14="http://schemas.microsoft.com/office/powerpoint/2010/main" xmlns="" val="561241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0ED1D0D-6B4A-4B88-8A8A-DC5826FADB6A}"/>
              </a:ext>
            </a:extLst>
          </p:cNvPr>
          <p:cNvSpPr>
            <a:spLocks noGrp="1"/>
          </p:cNvSpPr>
          <p:nvPr>
            <p:ph type="title"/>
          </p:nvPr>
        </p:nvSpPr>
        <p:spPr>
          <a:xfrm>
            <a:off x="563451" y="135387"/>
            <a:ext cx="10058400" cy="909743"/>
          </a:xfrm>
        </p:spPr>
        <p:txBody>
          <a:bodyPr>
            <a:normAutofit/>
          </a:bodyPr>
          <a:lstStyle/>
          <a:p>
            <a:r>
              <a:rPr lang="fr-FR" sz="4400" dirty="0" smtClean="0"/>
              <a:t>Focus sur le contrôle des entreprises</a:t>
            </a:r>
            <a:endParaRPr lang="fr-FR" sz="4400" dirty="0"/>
          </a:p>
        </p:txBody>
      </p:sp>
      <p:pic>
        <p:nvPicPr>
          <p:cNvPr id="4" name="Image 3">
            <a:extLst>
              <a:ext uri="{FF2B5EF4-FFF2-40B4-BE49-F238E27FC236}">
                <a16:creationId xmlns:a16="http://schemas.microsoft.com/office/drawing/2014/main" xmlns="" id="{CA423FCB-BCF3-49BA-863A-8EB3C343140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8F0CD499-0BEB-4F64-97F7-231AE91654E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96193"/>
            <a:ext cx="1012881" cy="1025334"/>
          </a:xfrm>
          <a:prstGeom prst="rect">
            <a:avLst/>
          </a:prstGeom>
        </p:spPr>
      </p:pic>
      <p:pic>
        <p:nvPicPr>
          <p:cNvPr id="6" name="Image 5">
            <a:extLst>
              <a:ext uri="{FF2B5EF4-FFF2-40B4-BE49-F238E27FC236}">
                <a16:creationId xmlns:a16="http://schemas.microsoft.com/office/drawing/2014/main" xmlns="" id="{B54A8E65-3708-43AE-B49C-6C8418D0017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77721"/>
            <a:ext cx="732703" cy="942468"/>
          </a:xfrm>
          <a:prstGeom prst="rect">
            <a:avLst/>
          </a:prstGeom>
        </p:spPr>
      </p:pic>
      <p:pic>
        <p:nvPicPr>
          <p:cNvPr id="9" name="Image 8"/>
          <p:cNvPicPr>
            <a:picLocks noChangeAspect="1"/>
          </p:cNvPicPr>
          <p:nvPr/>
        </p:nvPicPr>
        <p:blipFill>
          <a:blip r:embed="rId5" cstate="print"/>
          <a:stretch>
            <a:fillRect/>
          </a:stretch>
        </p:blipFill>
        <p:spPr>
          <a:xfrm>
            <a:off x="8820933" y="112300"/>
            <a:ext cx="824519" cy="820981"/>
          </a:xfrm>
          <a:prstGeom prst="rect">
            <a:avLst/>
          </a:prstGeom>
        </p:spPr>
      </p:pic>
      <p:sp>
        <p:nvSpPr>
          <p:cNvPr id="11" name="ZoneTexte 10"/>
          <p:cNvSpPr txBox="1"/>
          <p:nvPr/>
        </p:nvSpPr>
        <p:spPr>
          <a:xfrm>
            <a:off x="1021492" y="1190614"/>
            <a:ext cx="8682680" cy="4457879"/>
          </a:xfrm>
          <a:prstGeom prst="horizontalScroll">
            <a:avLst/>
          </a:prstGeom>
          <a:solidFill>
            <a:schemeClr val="bg1">
              <a:lumMod val="95000"/>
            </a:schemeClr>
          </a:solidFill>
          <a:ln>
            <a:solidFill>
              <a:schemeClr val="accent2"/>
            </a:solidFill>
          </a:ln>
        </p:spPr>
        <p:txBody>
          <a:bodyPr wrap="square" rtlCol="0">
            <a:spAutoFit/>
          </a:bodyPr>
          <a:lstStyle/>
          <a:p>
            <a:pPr marL="285750" indent="-285750">
              <a:buFont typeface="Wingdings" panose="05000000000000000000" pitchFamily="2" charset="2"/>
              <a:buChar char="ü"/>
            </a:pPr>
            <a:endParaRPr lang="fr-FR" dirty="0" smtClean="0">
              <a:solidFill>
                <a:schemeClr val="accent2"/>
              </a:solidFill>
              <a:latin typeface="MV Boli" panose="02000500030200090000" pitchFamily="2" charset="0"/>
              <a:cs typeface="MV Boli" panose="02000500030200090000" pitchFamily="2" charset="0"/>
            </a:endParaRP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Elaboration d’un code de conduite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Mise en œuvre d’un dispositif d’alerte interne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Etablissement d’une cartographie des risques</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Evaluation des clients et fournisseurs</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Mise en œuvre d’une procédure de contrôle comptable interne ou externe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Formation des cadres et personnels</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Mise en œuvre d’un régime disciplinaire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Mise en œuvre d’un dispositif interne de contrôle et d’évaluation des mesures adoptées </a:t>
            </a:r>
          </a:p>
          <a:p>
            <a:endParaRPr lang="fr-FR" sz="1400" dirty="0" smtClean="0">
              <a:solidFill>
                <a:schemeClr val="accent2"/>
              </a:solidFill>
              <a:latin typeface="MV Boli" panose="02000500030200090000" pitchFamily="2" charset="0"/>
              <a:cs typeface="MV Boli" panose="02000500030200090000" pitchFamily="2" charset="0"/>
            </a:endParaRPr>
          </a:p>
        </p:txBody>
      </p:sp>
      <p:sp>
        <p:nvSpPr>
          <p:cNvPr id="12" name="ZoneTexte 11"/>
          <p:cNvSpPr txBox="1"/>
          <p:nvPr/>
        </p:nvSpPr>
        <p:spPr>
          <a:xfrm>
            <a:off x="563451" y="1256518"/>
            <a:ext cx="8769960" cy="369332"/>
          </a:xfrm>
          <a:prstGeom prst="rect">
            <a:avLst/>
          </a:prstGeom>
          <a:noFill/>
        </p:spPr>
        <p:txBody>
          <a:bodyPr wrap="square" rtlCol="0">
            <a:spAutoFit/>
          </a:bodyPr>
          <a:lstStyle/>
          <a:p>
            <a:r>
              <a:rPr lang="fr-FR" dirty="0" smtClean="0"/>
              <a:t>Le contrôle porte sur le respect des </a:t>
            </a:r>
            <a:r>
              <a:rPr lang="fr-FR" b="1" dirty="0" smtClean="0"/>
              <a:t>8 obligations imposées par l’art. 17 de la loi </a:t>
            </a:r>
            <a:r>
              <a:rPr lang="fr-FR" dirty="0" smtClean="0"/>
              <a:t>:</a:t>
            </a:r>
            <a:endParaRPr lang="fr-FR" dirty="0"/>
          </a:p>
        </p:txBody>
      </p:sp>
      <p:sp>
        <p:nvSpPr>
          <p:cNvPr id="13" name="ZoneTexte 12"/>
          <p:cNvSpPr txBox="1"/>
          <p:nvPr/>
        </p:nvSpPr>
        <p:spPr>
          <a:xfrm>
            <a:off x="1783257" y="5270057"/>
            <a:ext cx="7920915" cy="1477328"/>
          </a:xfrm>
          <a:prstGeom prst="rect">
            <a:avLst/>
          </a:prstGeom>
          <a:noFill/>
        </p:spPr>
        <p:txBody>
          <a:bodyPr wrap="square" rtlCol="0">
            <a:spAutoFit/>
          </a:bodyPr>
          <a:lstStyle/>
          <a:p>
            <a:r>
              <a:rPr lang="fr-FR" b="1" dirty="0" smtClean="0"/>
              <a:t>En cas de défaillance </a:t>
            </a:r>
            <a:r>
              <a:rPr lang="fr-FR" dirty="0" smtClean="0"/>
              <a:t>dans la mise en œuvre de ces obligations, le directeur peut :</a:t>
            </a:r>
          </a:p>
          <a:p>
            <a:endParaRPr lang="fr-FR" dirty="0" smtClean="0"/>
          </a:p>
          <a:p>
            <a:pPr marL="285750" indent="-285750">
              <a:buClr>
                <a:schemeClr val="accent2"/>
              </a:buClr>
              <a:buFont typeface="Wingdings" panose="05000000000000000000" pitchFamily="2" charset="2"/>
              <a:buChar char="Ø"/>
            </a:pPr>
            <a:r>
              <a:rPr lang="fr-FR" dirty="0" smtClean="0"/>
              <a:t>Adresser un avertissement</a:t>
            </a:r>
            <a:endParaRPr lang="fr-FR" sz="1000" dirty="0" smtClean="0"/>
          </a:p>
          <a:p>
            <a:pPr marL="285750" indent="-285750">
              <a:buClr>
                <a:schemeClr val="accent2"/>
              </a:buClr>
              <a:buFont typeface="Wingdings" panose="05000000000000000000" pitchFamily="2" charset="2"/>
              <a:buChar char="Ø"/>
            </a:pPr>
            <a:r>
              <a:rPr lang="fr-FR" dirty="0" smtClean="0"/>
              <a:t>Saisir la commission des sanctions</a:t>
            </a:r>
          </a:p>
          <a:p>
            <a:endParaRPr lang="fr-FR" dirty="0"/>
          </a:p>
        </p:txBody>
      </p:sp>
    </p:spTree>
    <p:extLst>
      <p:ext uri="{BB962C8B-B14F-4D97-AF65-F5344CB8AC3E}">
        <p14:creationId xmlns:p14="http://schemas.microsoft.com/office/powerpoint/2010/main" xmlns="" val="36371630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0097742-891C-43D6-AF8B-949FC679310A}"/>
              </a:ext>
            </a:extLst>
          </p:cNvPr>
          <p:cNvSpPr>
            <a:spLocks noGrp="1"/>
          </p:cNvSpPr>
          <p:nvPr>
            <p:ph type="title"/>
          </p:nvPr>
        </p:nvSpPr>
        <p:spPr>
          <a:xfrm>
            <a:off x="1121994" y="267749"/>
            <a:ext cx="10058400" cy="886287"/>
          </a:xfrm>
        </p:spPr>
        <p:txBody>
          <a:bodyPr/>
          <a:lstStyle/>
          <a:p>
            <a:r>
              <a:rPr lang="fr-FR" dirty="0"/>
              <a:t>Pour aller plus </a:t>
            </a:r>
            <a:r>
              <a:rPr lang="fr-FR" dirty="0" smtClean="0"/>
              <a:t>loin…</a:t>
            </a:r>
            <a:endParaRPr lang="fr-FR" dirty="0"/>
          </a:p>
        </p:txBody>
      </p:sp>
      <p:sp>
        <p:nvSpPr>
          <p:cNvPr id="3" name="Espace réservé du contenu 2">
            <a:extLst>
              <a:ext uri="{FF2B5EF4-FFF2-40B4-BE49-F238E27FC236}">
                <a16:creationId xmlns:a16="http://schemas.microsoft.com/office/drawing/2014/main" xmlns="" id="{76113FB6-F45D-409A-94A1-1C0F9716A4C8}"/>
              </a:ext>
            </a:extLst>
          </p:cNvPr>
          <p:cNvSpPr>
            <a:spLocks noGrp="1"/>
          </p:cNvSpPr>
          <p:nvPr>
            <p:ph idx="1"/>
          </p:nvPr>
        </p:nvSpPr>
        <p:spPr>
          <a:xfrm>
            <a:off x="5370513" y="1454525"/>
            <a:ext cx="5981228" cy="3315179"/>
          </a:xfrm>
        </p:spPr>
        <p:txBody>
          <a:bodyPr>
            <a:normAutofit/>
          </a:bodyPr>
          <a:lstStyle/>
          <a:p>
            <a:endParaRPr lang="fr-FR" dirty="0">
              <a:hlinkClick r:id="rId2"/>
            </a:endParaRPr>
          </a:p>
          <a:p>
            <a:pPr algn="just">
              <a:buFont typeface="Wingdings" panose="05000000000000000000" pitchFamily="2" charset="2"/>
              <a:buChar char="Ø"/>
            </a:pPr>
            <a:r>
              <a:rPr lang="fr-FR" dirty="0" smtClean="0">
                <a:solidFill>
                  <a:schemeClr val="accent2"/>
                </a:solidFill>
                <a:hlinkClick r:id="rId2"/>
              </a:rPr>
              <a:t> Loi </a:t>
            </a:r>
            <a:r>
              <a:rPr lang="fr-FR" dirty="0">
                <a:solidFill>
                  <a:schemeClr val="accent2"/>
                </a:solidFill>
                <a:hlinkClick r:id="rId2"/>
              </a:rPr>
              <a:t>n° </a:t>
            </a:r>
            <a:r>
              <a:rPr lang="fr-FR" dirty="0" smtClean="0">
                <a:solidFill>
                  <a:schemeClr val="accent2"/>
                </a:solidFill>
                <a:hlinkClick r:id="rId2"/>
              </a:rPr>
              <a:t>2016-1691</a:t>
            </a:r>
            <a:r>
              <a:rPr lang="fr-FR" dirty="0" smtClean="0">
                <a:solidFill>
                  <a:schemeClr val="accent2"/>
                </a:solidFill>
              </a:rPr>
              <a:t> </a:t>
            </a:r>
            <a:r>
              <a:rPr lang="fr-FR" dirty="0" smtClean="0"/>
              <a:t>du </a:t>
            </a:r>
            <a:r>
              <a:rPr lang="fr-FR" dirty="0"/>
              <a:t>9 décembre 2016 relative à la transparence, à la lutte contre la corruption et à la modernisation de la vie économique</a:t>
            </a:r>
          </a:p>
          <a:p>
            <a:pPr algn="just">
              <a:buFont typeface="Wingdings" panose="05000000000000000000" pitchFamily="2" charset="2"/>
              <a:buChar char="Ø"/>
            </a:pPr>
            <a:r>
              <a:rPr lang="fr-FR" dirty="0" smtClean="0">
                <a:solidFill>
                  <a:schemeClr val="accent2"/>
                </a:solidFill>
                <a:hlinkClick r:id="rId3"/>
              </a:rPr>
              <a:t> Décret </a:t>
            </a:r>
            <a:r>
              <a:rPr lang="fr-FR" dirty="0">
                <a:solidFill>
                  <a:schemeClr val="accent2"/>
                </a:solidFill>
                <a:hlinkClick r:id="rId3"/>
              </a:rPr>
              <a:t>n° 2017-329</a:t>
            </a:r>
            <a:r>
              <a:rPr lang="fr-FR" dirty="0">
                <a:solidFill>
                  <a:schemeClr val="accent2"/>
                </a:solidFill>
              </a:rPr>
              <a:t> </a:t>
            </a:r>
            <a:r>
              <a:rPr lang="fr-FR" dirty="0"/>
              <a:t>du 14 mars 2017 relatif à l’Agence française anticorruption</a:t>
            </a:r>
          </a:p>
          <a:p>
            <a:pPr algn="just">
              <a:buFont typeface="Wingdings" panose="05000000000000000000" pitchFamily="2" charset="2"/>
              <a:buChar char="Ø"/>
            </a:pPr>
            <a:r>
              <a:rPr lang="fr-FR" dirty="0" smtClean="0">
                <a:hlinkClick r:id="rId4"/>
              </a:rPr>
              <a:t> Arrêté</a:t>
            </a:r>
            <a:r>
              <a:rPr lang="fr-FR" dirty="0" smtClean="0"/>
              <a:t> </a:t>
            </a:r>
            <a:r>
              <a:rPr lang="fr-FR" dirty="0"/>
              <a:t>du 14 mars 2017 relatif à l’organisation de l’Agence française </a:t>
            </a:r>
            <a:r>
              <a:rPr lang="fr-FR" dirty="0" smtClean="0"/>
              <a:t>anticorruption</a:t>
            </a:r>
            <a:endParaRPr lang="fr-FR" dirty="0"/>
          </a:p>
        </p:txBody>
      </p:sp>
      <p:pic>
        <p:nvPicPr>
          <p:cNvPr id="4" name="Image 3">
            <a:extLst>
              <a:ext uri="{FF2B5EF4-FFF2-40B4-BE49-F238E27FC236}">
                <a16:creationId xmlns:a16="http://schemas.microsoft.com/office/drawing/2014/main" xmlns="" id="{6A9B9722-4992-4986-B468-5A26A4890A0B}"/>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8F5E3BE1-CAB4-4B8A-A8AF-042AD7D45E57}"/>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0243288" y="5759243"/>
            <a:ext cx="1012881" cy="1025334"/>
          </a:xfrm>
          <a:prstGeom prst="rect">
            <a:avLst/>
          </a:prstGeom>
        </p:spPr>
      </p:pic>
      <p:pic>
        <p:nvPicPr>
          <p:cNvPr id="6" name="Image 5">
            <a:extLst>
              <a:ext uri="{FF2B5EF4-FFF2-40B4-BE49-F238E27FC236}">
                <a16:creationId xmlns:a16="http://schemas.microsoft.com/office/drawing/2014/main" xmlns="" id="{4DC56C07-15D4-4985-9365-3293B1A33543}"/>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56169" y="5740773"/>
            <a:ext cx="732703" cy="942468"/>
          </a:xfrm>
          <a:prstGeom prst="rect">
            <a:avLst/>
          </a:prstGeom>
        </p:spPr>
      </p:pic>
      <p:pic>
        <p:nvPicPr>
          <p:cNvPr id="7" name="Image 6"/>
          <p:cNvPicPr>
            <a:picLocks noChangeAspect="1"/>
          </p:cNvPicPr>
          <p:nvPr/>
        </p:nvPicPr>
        <p:blipFill>
          <a:blip r:embed="rId8" cstate="print"/>
          <a:stretch>
            <a:fillRect/>
          </a:stretch>
        </p:blipFill>
        <p:spPr>
          <a:xfrm>
            <a:off x="782594" y="1560866"/>
            <a:ext cx="4130905" cy="4515843"/>
          </a:xfrm>
          <a:prstGeom prst="rect">
            <a:avLst/>
          </a:prstGeom>
        </p:spPr>
      </p:pic>
      <p:pic>
        <p:nvPicPr>
          <p:cNvPr id="8" name="Image 7"/>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6212102" y="343036"/>
            <a:ext cx="759168" cy="759168"/>
          </a:xfrm>
          <a:prstGeom prst="rect">
            <a:avLst/>
          </a:prstGeom>
        </p:spPr>
      </p:pic>
      <p:sp>
        <p:nvSpPr>
          <p:cNvPr id="9" name="Espace réservé du contenu 2">
            <a:extLst>
              <a:ext uri="{FF2B5EF4-FFF2-40B4-BE49-F238E27FC236}">
                <a16:creationId xmlns:a16="http://schemas.microsoft.com/office/drawing/2014/main" xmlns="" id="{76113FB6-F45D-409A-94A1-1C0F9716A4C8}"/>
              </a:ext>
            </a:extLst>
          </p:cNvPr>
          <p:cNvSpPr txBox="1">
            <a:spLocks/>
          </p:cNvSpPr>
          <p:nvPr/>
        </p:nvSpPr>
        <p:spPr>
          <a:xfrm>
            <a:off x="5481724" y="4307471"/>
            <a:ext cx="5981228" cy="152544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fr-FR" dirty="0" smtClean="0">
              <a:hlinkClick r:id="rId2"/>
            </a:endParaRPr>
          </a:p>
          <a:p>
            <a:pPr marL="0" indent="0" algn="ctr">
              <a:buNone/>
            </a:pPr>
            <a:r>
              <a:rPr lang="fr-FR" b="1" dirty="0">
                <a:solidFill>
                  <a:schemeClr val="accent2"/>
                </a:solidFill>
              </a:rPr>
              <a:t>P</a:t>
            </a:r>
            <a:r>
              <a:rPr lang="fr-FR" b="1" dirty="0" smtClean="0">
                <a:solidFill>
                  <a:schemeClr val="accent2"/>
                </a:solidFill>
              </a:rPr>
              <a:t>our plus d’informations, </a:t>
            </a:r>
            <a:r>
              <a:rPr lang="fr-FR" b="1" dirty="0">
                <a:solidFill>
                  <a:schemeClr val="accent2"/>
                </a:solidFill>
              </a:rPr>
              <a:t>rendez-vous </a:t>
            </a:r>
            <a:r>
              <a:rPr lang="fr-FR" b="1" dirty="0" smtClean="0">
                <a:solidFill>
                  <a:schemeClr val="accent2"/>
                </a:solidFill>
              </a:rPr>
              <a:t>sur </a:t>
            </a:r>
            <a:r>
              <a:rPr lang="fr-FR" b="1" dirty="0" smtClean="0">
                <a:solidFill>
                  <a:schemeClr val="accent2"/>
                </a:solidFill>
                <a:hlinkClick r:id="rId10"/>
              </a:rPr>
              <a:t>http</a:t>
            </a:r>
            <a:r>
              <a:rPr lang="fr-FR" b="1" dirty="0">
                <a:solidFill>
                  <a:schemeClr val="accent2"/>
                </a:solidFill>
                <a:hlinkClick r:id="rId10"/>
              </a:rPr>
              <a:t>://www.agence-francaise-anticorruption.gouv.fr</a:t>
            </a:r>
            <a:r>
              <a:rPr lang="fr-FR" b="1" dirty="0" smtClean="0">
                <a:solidFill>
                  <a:schemeClr val="accent2"/>
                </a:solidFill>
                <a:hlinkClick r:id="rId10"/>
              </a:rPr>
              <a:t>/</a:t>
            </a:r>
            <a:r>
              <a:rPr lang="fr-FR" b="1" dirty="0" smtClean="0">
                <a:solidFill>
                  <a:schemeClr val="accent2"/>
                </a:solidFill>
              </a:rPr>
              <a:t>    </a:t>
            </a:r>
            <a:endParaRPr lang="fr-FR" b="1" dirty="0" smtClean="0"/>
          </a:p>
        </p:txBody>
      </p:sp>
      <p:pic>
        <p:nvPicPr>
          <p:cNvPr id="10" name="Image 9"/>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8193219" y="5407788"/>
            <a:ext cx="351455" cy="351455"/>
          </a:xfrm>
          <a:prstGeom prst="rect">
            <a:avLst/>
          </a:prstGeom>
        </p:spPr>
      </p:pic>
      <p:pic>
        <p:nvPicPr>
          <p:cNvPr id="11" name="Image 10"/>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5890827" y="4660331"/>
            <a:ext cx="386406" cy="386406"/>
          </a:xfrm>
          <a:prstGeom prst="rect">
            <a:avLst/>
          </a:prstGeom>
        </p:spPr>
      </p:pic>
    </p:spTree>
    <p:extLst>
      <p:ext uri="{BB962C8B-B14F-4D97-AF65-F5344CB8AC3E}">
        <p14:creationId xmlns:p14="http://schemas.microsoft.com/office/powerpoint/2010/main" xmlns="" val="767333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50097742-891C-43D6-AF8B-949FC679310A}"/>
              </a:ext>
            </a:extLst>
          </p:cNvPr>
          <p:cNvSpPr>
            <a:spLocks noGrp="1"/>
          </p:cNvSpPr>
          <p:nvPr>
            <p:ph type="title"/>
          </p:nvPr>
        </p:nvSpPr>
        <p:spPr>
          <a:xfrm>
            <a:off x="833664" y="286603"/>
            <a:ext cx="10058400" cy="3648903"/>
          </a:xfrm>
        </p:spPr>
        <p:txBody>
          <a:bodyPr/>
          <a:lstStyle/>
          <a:p>
            <a:pPr algn="ctr"/>
            <a:r>
              <a:rPr lang="fr-FR" dirty="0" smtClean="0">
                <a:solidFill>
                  <a:schemeClr val="accent2"/>
                </a:solidFill>
              </a:rPr>
              <a:t>Questions/réponses</a:t>
            </a:r>
            <a:endParaRPr lang="fr-FR" dirty="0">
              <a:solidFill>
                <a:schemeClr val="accent2"/>
              </a:solidFill>
            </a:endParaRPr>
          </a:p>
        </p:txBody>
      </p:sp>
      <p:pic>
        <p:nvPicPr>
          <p:cNvPr id="2" name="Image 1"/>
          <p:cNvPicPr>
            <a:picLocks noChangeAspect="1"/>
          </p:cNvPicPr>
          <p:nvPr/>
        </p:nvPicPr>
        <p:blipFill>
          <a:blip r:embed="rId2" cstate="print"/>
          <a:stretch>
            <a:fillRect/>
          </a:stretch>
        </p:blipFill>
        <p:spPr>
          <a:xfrm>
            <a:off x="10497244" y="116278"/>
            <a:ext cx="1560711" cy="908383"/>
          </a:xfrm>
          <a:prstGeom prst="rect">
            <a:avLst/>
          </a:prstGeom>
        </p:spPr>
      </p:pic>
    </p:spTree>
    <p:extLst>
      <p:ext uri="{BB962C8B-B14F-4D97-AF65-F5344CB8AC3E}">
        <p14:creationId xmlns:p14="http://schemas.microsoft.com/office/powerpoint/2010/main" xmlns="" val="169242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xmlns="" id="{50097742-891C-43D6-AF8B-949FC679310A}"/>
              </a:ext>
            </a:extLst>
          </p:cNvPr>
          <p:cNvSpPr>
            <a:spLocks noGrp="1"/>
          </p:cNvSpPr>
          <p:nvPr>
            <p:ph type="title"/>
          </p:nvPr>
        </p:nvSpPr>
        <p:spPr>
          <a:xfrm>
            <a:off x="833664" y="286603"/>
            <a:ext cx="10058400" cy="1023213"/>
          </a:xfrm>
        </p:spPr>
        <p:txBody>
          <a:bodyPr/>
          <a:lstStyle/>
          <a:p>
            <a:pPr algn="ctr"/>
            <a:r>
              <a:rPr lang="fr-FR" dirty="0" smtClean="0">
                <a:solidFill>
                  <a:schemeClr val="tx1"/>
                </a:solidFill>
              </a:rPr>
              <a:t>Merci pour votre attention</a:t>
            </a:r>
            <a:endParaRPr lang="fr-FR" dirty="0">
              <a:solidFill>
                <a:schemeClr val="tx1"/>
              </a:solidFill>
            </a:endParaRPr>
          </a:p>
        </p:txBody>
      </p:sp>
      <p:sp>
        <p:nvSpPr>
          <p:cNvPr id="3" name="Rectangle 2"/>
          <p:cNvSpPr/>
          <p:nvPr/>
        </p:nvSpPr>
        <p:spPr>
          <a:xfrm>
            <a:off x="2644347" y="3691747"/>
            <a:ext cx="6096000" cy="2308324"/>
          </a:xfrm>
          <a:prstGeom prst="rect">
            <a:avLst/>
          </a:prstGeom>
        </p:spPr>
        <p:txBody>
          <a:bodyPr>
            <a:spAutoFit/>
          </a:bodyPr>
          <a:lstStyle/>
          <a:p>
            <a:pPr algn="ctr"/>
            <a:r>
              <a:rPr lang="fr-FR" b="1" dirty="0"/>
              <a:t>Charles DUCHAINE</a:t>
            </a:r>
            <a:r>
              <a:rPr lang="fr-FR" dirty="0"/>
              <a:t/>
            </a:r>
            <a:br>
              <a:rPr lang="fr-FR" dirty="0"/>
            </a:br>
            <a:r>
              <a:rPr lang="fr-FR" i="1" dirty="0"/>
              <a:t>Directeur </a:t>
            </a:r>
            <a:r>
              <a:rPr lang="fr-FR" dirty="0"/>
              <a:t/>
            </a:r>
            <a:br>
              <a:rPr lang="fr-FR" dirty="0"/>
            </a:br>
            <a:r>
              <a:rPr lang="fr-FR" dirty="0" smtClean="0"/>
              <a:t>23, avenue d’Italie</a:t>
            </a:r>
            <a:r>
              <a:rPr lang="fr-FR" dirty="0"/>
              <a:t/>
            </a:r>
            <a:br>
              <a:rPr lang="fr-FR" dirty="0"/>
            </a:br>
            <a:r>
              <a:rPr lang="fr-FR" dirty="0" smtClean="0"/>
              <a:t>75013 Paris</a:t>
            </a:r>
            <a:r>
              <a:rPr lang="fr-FR" dirty="0"/>
              <a:t/>
            </a:r>
            <a:br>
              <a:rPr lang="fr-FR" dirty="0"/>
            </a:br>
            <a:r>
              <a:rPr lang="fr-FR" dirty="0" smtClean="0"/>
              <a:t>charles.duchaine@afa.gouv.fr</a:t>
            </a:r>
            <a:r>
              <a:rPr lang="fr-FR" dirty="0"/>
              <a:t/>
            </a:r>
            <a:br>
              <a:rPr lang="fr-FR" dirty="0"/>
            </a:br>
            <a:r>
              <a:rPr lang="fr-FR" dirty="0"/>
              <a:t>tel.:  01 44 77 69 65</a:t>
            </a:r>
            <a:br>
              <a:rPr lang="fr-FR" dirty="0"/>
            </a:br>
            <a:r>
              <a:rPr lang="fr-FR" dirty="0"/>
              <a:t>port.: 06 12 04 03 79</a:t>
            </a:r>
            <a:br>
              <a:rPr lang="fr-FR" dirty="0"/>
            </a:br>
            <a:endParaRPr lang="fr-FR" dirty="0"/>
          </a:p>
        </p:txBody>
      </p:sp>
      <p:pic>
        <p:nvPicPr>
          <p:cNvPr id="6" name="Image 5"/>
          <p:cNvPicPr>
            <a:picLocks noChangeAspect="1"/>
          </p:cNvPicPr>
          <p:nvPr/>
        </p:nvPicPr>
        <p:blipFill>
          <a:blip r:embed="rId2" cstate="print"/>
          <a:stretch>
            <a:fillRect/>
          </a:stretch>
        </p:blipFill>
        <p:spPr>
          <a:xfrm>
            <a:off x="4974880" y="5754321"/>
            <a:ext cx="1549490" cy="901852"/>
          </a:xfrm>
          <a:prstGeom prst="rect">
            <a:avLst/>
          </a:prstGeom>
        </p:spPr>
      </p:pic>
    </p:spTree>
    <p:extLst>
      <p:ext uri="{BB962C8B-B14F-4D97-AF65-F5344CB8AC3E}">
        <p14:creationId xmlns:p14="http://schemas.microsoft.com/office/powerpoint/2010/main" xmlns="" val="37111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7855478-D576-4B27-B630-5AD658355123}"/>
              </a:ext>
            </a:extLst>
          </p:cNvPr>
          <p:cNvSpPr>
            <a:spLocks noGrp="1"/>
          </p:cNvSpPr>
          <p:nvPr>
            <p:ph type="title"/>
          </p:nvPr>
        </p:nvSpPr>
        <p:spPr>
          <a:xfrm>
            <a:off x="1097280" y="73889"/>
            <a:ext cx="10058400" cy="943033"/>
          </a:xfrm>
        </p:spPr>
        <p:txBody>
          <a:bodyPr/>
          <a:lstStyle/>
          <a:p>
            <a:r>
              <a:rPr lang="fr-FR" dirty="0"/>
              <a:t>L’AFA : qui sommes nous ?</a:t>
            </a:r>
          </a:p>
        </p:txBody>
      </p:sp>
      <p:sp>
        <p:nvSpPr>
          <p:cNvPr id="3" name="Espace réservé du contenu 2">
            <a:extLst>
              <a:ext uri="{FF2B5EF4-FFF2-40B4-BE49-F238E27FC236}">
                <a16:creationId xmlns:a16="http://schemas.microsoft.com/office/drawing/2014/main" xmlns="" id="{63B309E1-AD4C-4FA2-98C8-84696A362C4A}"/>
              </a:ext>
            </a:extLst>
          </p:cNvPr>
          <p:cNvSpPr>
            <a:spLocks noGrp="1"/>
          </p:cNvSpPr>
          <p:nvPr>
            <p:ph idx="1"/>
          </p:nvPr>
        </p:nvSpPr>
        <p:spPr>
          <a:xfrm>
            <a:off x="799071" y="1303172"/>
            <a:ext cx="3196280" cy="1357649"/>
          </a:xfrm>
          <a:prstGeom prst="wedgeRoundRectCallout">
            <a:avLst>
              <a:gd name="adj1" fmla="val 41517"/>
              <a:gd name="adj2" fmla="val 67954"/>
              <a:gd name="adj3" fmla="val 16667"/>
            </a:avLst>
          </a:prstGeom>
          <a:solidFill>
            <a:schemeClr val="accent2">
              <a:lumMod val="20000"/>
              <a:lumOff val="80000"/>
            </a:schemeClr>
          </a:solidFill>
          <a:ln>
            <a:solidFill>
              <a:schemeClr val="accent2"/>
            </a:solidFill>
          </a:ln>
        </p:spPr>
        <p:txBody>
          <a:bodyPr>
            <a:noAutofit/>
          </a:bodyPr>
          <a:lstStyle/>
          <a:p>
            <a:pPr algn="just"/>
            <a:r>
              <a:rPr lang="fr-FR" sz="1600" dirty="0" smtClean="0"/>
              <a:t>Une agence créée par </a:t>
            </a:r>
            <a:r>
              <a:rPr lang="fr-FR" sz="1600" b="1" dirty="0"/>
              <a:t>la loi du </a:t>
            </a:r>
            <a:r>
              <a:rPr lang="fr-FR" sz="1600" b="1" dirty="0" smtClean="0"/>
              <a:t>9 </a:t>
            </a:r>
            <a:r>
              <a:rPr lang="fr-FR" sz="1600" b="1" dirty="0"/>
              <a:t>décembre 2016</a:t>
            </a:r>
            <a:r>
              <a:rPr lang="fr-FR" sz="1600" dirty="0"/>
              <a:t> relative à la transparence, à la lutte contre la corruption et à la modernisation de la vie </a:t>
            </a:r>
            <a:r>
              <a:rPr lang="fr-FR" sz="1600" dirty="0" smtClean="0"/>
              <a:t>économique</a:t>
            </a:r>
            <a:endParaRPr lang="fr-FR" sz="1600" dirty="0"/>
          </a:p>
        </p:txBody>
      </p:sp>
      <p:pic>
        <p:nvPicPr>
          <p:cNvPr id="4" name="Image 3">
            <a:extLst>
              <a:ext uri="{FF2B5EF4-FFF2-40B4-BE49-F238E27FC236}">
                <a16:creationId xmlns:a16="http://schemas.microsoft.com/office/drawing/2014/main" xmlns="" id="{9CDFE90F-4902-4BC6-9662-13CCB0B95C4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76955" y="169015"/>
            <a:ext cx="1557450" cy="908955"/>
          </a:xfrm>
          <a:prstGeom prst="rect">
            <a:avLst/>
          </a:prstGeom>
        </p:spPr>
      </p:pic>
      <p:pic>
        <p:nvPicPr>
          <p:cNvPr id="5" name="Image 4">
            <a:extLst>
              <a:ext uri="{FF2B5EF4-FFF2-40B4-BE49-F238E27FC236}">
                <a16:creationId xmlns:a16="http://schemas.microsoft.com/office/drawing/2014/main" xmlns="" id="{22DD20D2-231D-47FC-8334-2C9BD039A5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86957"/>
            <a:ext cx="1012881" cy="1025334"/>
          </a:xfrm>
          <a:prstGeom prst="rect">
            <a:avLst/>
          </a:prstGeom>
        </p:spPr>
      </p:pic>
      <p:pic>
        <p:nvPicPr>
          <p:cNvPr id="6" name="Image 5">
            <a:extLst>
              <a:ext uri="{FF2B5EF4-FFF2-40B4-BE49-F238E27FC236}">
                <a16:creationId xmlns:a16="http://schemas.microsoft.com/office/drawing/2014/main" xmlns="" id="{02EC7A13-BB05-4038-A97A-188ABF863E6F}"/>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68487"/>
            <a:ext cx="732703" cy="942468"/>
          </a:xfrm>
          <a:prstGeom prst="rect">
            <a:avLst/>
          </a:prstGeom>
        </p:spPr>
      </p:pic>
      <p:pic>
        <p:nvPicPr>
          <p:cNvPr id="8" name="Image 7"/>
          <p:cNvPicPr>
            <a:picLocks noChangeAspect="1"/>
          </p:cNvPicPr>
          <p:nvPr/>
        </p:nvPicPr>
        <p:blipFill>
          <a:blip r:embed="rId5" cstate="print"/>
          <a:stretch>
            <a:fillRect/>
          </a:stretch>
        </p:blipFill>
        <p:spPr>
          <a:xfrm>
            <a:off x="4601780" y="2115455"/>
            <a:ext cx="1112738" cy="1253181"/>
          </a:xfrm>
          <a:prstGeom prst="rect">
            <a:avLst/>
          </a:prstGeom>
        </p:spPr>
      </p:pic>
      <p:sp>
        <p:nvSpPr>
          <p:cNvPr id="9" name="Espace réservé du contenu 2">
            <a:extLst>
              <a:ext uri="{FF2B5EF4-FFF2-40B4-BE49-F238E27FC236}">
                <a16:creationId xmlns:a16="http://schemas.microsoft.com/office/drawing/2014/main" xmlns="" id="{63B309E1-AD4C-4FA2-98C8-84696A362C4A}"/>
              </a:ext>
            </a:extLst>
          </p:cNvPr>
          <p:cNvSpPr txBox="1">
            <a:spLocks/>
          </p:cNvSpPr>
          <p:nvPr/>
        </p:nvSpPr>
        <p:spPr>
          <a:xfrm>
            <a:off x="6035863" y="1128895"/>
            <a:ext cx="3314082" cy="906162"/>
          </a:xfrm>
          <a:prstGeom prst="wedgeRoundRectCallout">
            <a:avLst>
              <a:gd name="adj1" fmla="val -40606"/>
              <a:gd name="adj2" fmla="val 67213"/>
              <a:gd name="adj3" fmla="val 16667"/>
            </a:avLst>
          </a:prstGeom>
          <a:solidFill>
            <a:schemeClr val="accent2">
              <a:lumMod val="20000"/>
              <a:lumOff val="80000"/>
            </a:schemeClr>
          </a:solidFill>
          <a:ln>
            <a:solidFill>
              <a:schemeClr val="accent2"/>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fr-FR" sz="1600" dirty="0" smtClean="0"/>
              <a:t>Un service à compétence nationale placé auprès du ministre de la Justice et du ministre chargé du Budget </a:t>
            </a:r>
            <a:endParaRPr lang="fr-FR" sz="1600" dirty="0"/>
          </a:p>
        </p:txBody>
      </p:sp>
      <p:sp>
        <p:nvSpPr>
          <p:cNvPr id="10" name="ZoneTexte 9"/>
          <p:cNvSpPr txBox="1"/>
          <p:nvPr/>
        </p:nvSpPr>
        <p:spPr>
          <a:xfrm>
            <a:off x="4176585" y="3522124"/>
            <a:ext cx="2240692" cy="369332"/>
          </a:xfrm>
          <a:prstGeom prst="rect">
            <a:avLst/>
          </a:prstGeom>
          <a:noFill/>
        </p:spPr>
        <p:txBody>
          <a:bodyPr wrap="square" rtlCol="0">
            <a:spAutoFit/>
          </a:bodyPr>
          <a:lstStyle/>
          <a:p>
            <a:r>
              <a:rPr lang="fr-FR" i="1" dirty="0" smtClean="0">
                <a:solidFill>
                  <a:schemeClr val="accent2"/>
                </a:solidFill>
              </a:rPr>
              <a:t>La mission de l’AFA ?</a:t>
            </a:r>
            <a:endParaRPr lang="fr-FR" i="1" dirty="0">
              <a:solidFill>
                <a:schemeClr val="accent2"/>
              </a:solidFill>
            </a:endParaRPr>
          </a:p>
        </p:txBody>
      </p:sp>
      <p:sp>
        <p:nvSpPr>
          <p:cNvPr id="12" name="Rectangle 11"/>
          <p:cNvSpPr/>
          <p:nvPr/>
        </p:nvSpPr>
        <p:spPr>
          <a:xfrm>
            <a:off x="1119692" y="3992306"/>
            <a:ext cx="9341707" cy="338554"/>
          </a:xfrm>
          <a:prstGeom prst="rect">
            <a:avLst/>
          </a:prstGeom>
        </p:spPr>
        <p:txBody>
          <a:bodyPr wrap="square">
            <a:spAutoFit/>
          </a:bodyPr>
          <a:lstStyle/>
          <a:p>
            <a:r>
              <a:rPr lang="fr-FR" sz="1600" dirty="0" smtClean="0"/>
              <a:t>Aider </a:t>
            </a:r>
            <a:r>
              <a:rPr lang="fr-FR" sz="1600" dirty="0"/>
              <a:t>les autorités compétentes et les personnes qui y sont confrontées à prévenir et à </a:t>
            </a:r>
            <a:r>
              <a:rPr lang="fr-FR" sz="1600" dirty="0" smtClean="0"/>
              <a:t>détecter les faits de …</a:t>
            </a:r>
            <a:endParaRPr lang="fr-FR" sz="1600" dirty="0"/>
          </a:p>
        </p:txBody>
      </p:sp>
      <p:graphicFrame>
        <p:nvGraphicFramePr>
          <p:cNvPr id="13" name="Diagramme 12"/>
          <p:cNvGraphicFramePr/>
          <p:nvPr>
            <p:extLst>
              <p:ext uri="{D42A27DB-BD31-4B8C-83A1-F6EECF244321}">
                <p14:modId xmlns:p14="http://schemas.microsoft.com/office/powerpoint/2010/main" xmlns="" val="1727520758"/>
              </p:ext>
            </p:extLst>
          </p:nvPr>
        </p:nvGraphicFramePr>
        <p:xfrm>
          <a:off x="2404075" y="4493612"/>
          <a:ext cx="5982044" cy="206780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Image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5774122">
            <a:off x="367349" y="3763680"/>
            <a:ext cx="694281" cy="694281"/>
          </a:xfrm>
          <a:prstGeom prst="rect">
            <a:avLst/>
          </a:prstGeom>
        </p:spPr>
      </p:pic>
      <p:sp>
        <p:nvSpPr>
          <p:cNvPr id="16" name="Espace réservé du contenu 2">
            <a:extLst>
              <a:ext uri="{FF2B5EF4-FFF2-40B4-BE49-F238E27FC236}">
                <a16:creationId xmlns:a16="http://schemas.microsoft.com/office/drawing/2014/main" xmlns="" id="{63B309E1-AD4C-4FA2-98C8-84696A362C4A}"/>
              </a:ext>
            </a:extLst>
          </p:cNvPr>
          <p:cNvSpPr txBox="1">
            <a:spLocks/>
          </p:cNvSpPr>
          <p:nvPr/>
        </p:nvSpPr>
        <p:spPr>
          <a:xfrm>
            <a:off x="6454371" y="2485150"/>
            <a:ext cx="2533109" cy="777034"/>
          </a:xfrm>
          <a:prstGeom prst="wedgeRoundRectCallout">
            <a:avLst>
              <a:gd name="adj1" fmla="val -64901"/>
              <a:gd name="adj2" fmla="val -1250"/>
              <a:gd name="adj3" fmla="val 16667"/>
            </a:avLst>
          </a:prstGeom>
          <a:solidFill>
            <a:schemeClr val="accent2">
              <a:lumMod val="20000"/>
              <a:lumOff val="80000"/>
            </a:schemeClr>
          </a:solidFill>
          <a:ln>
            <a:solidFill>
              <a:schemeClr val="accent2"/>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fr-FR" sz="1600" dirty="0" smtClean="0"/>
              <a:t>En remplacement du Service central de prévention de la corruption (SCPC)</a:t>
            </a:r>
            <a:endParaRPr lang="fr-FR" sz="1600" dirty="0"/>
          </a:p>
        </p:txBody>
      </p:sp>
      <p:pic>
        <p:nvPicPr>
          <p:cNvPr id="17" name="Image 16"/>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207277" y="1728390"/>
            <a:ext cx="507212" cy="507212"/>
          </a:xfrm>
          <a:prstGeom prst="rect">
            <a:avLst/>
          </a:prstGeom>
        </p:spPr>
      </p:pic>
      <p:pic>
        <p:nvPicPr>
          <p:cNvPr id="18" name="Image 17"/>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9405138" y="1158446"/>
            <a:ext cx="617838" cy="617838"/>
          </a:xfrm>
          <a:prstGeom prst="rect">
            <a:avLst/>
          </a:prstGeom>
        </p:spPr>
      </p:pic>
      <p:pic>
        <p:nvPicPr>
          <p:cNvPr id="19" name="Image 18"/>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9116036" y="2536209"/>
            <a:ext cx="578203" cy="578203"/>
          </a:xfrm>
          <a:prstGeom prst="rect">
            <a:avLst/>
          </a:prstGeom>
        </p:spPr>
      </p:pic>
    </p:spTree>
    <p:extLst>
      <p:ext uri="{BB962C8B-B14F-4D97-AF65-F5344CB8AC3E}">
        <p14:creationId xmlns:p14="http://schemas.microsoft.com/office/powerpoint/2010/main" xmlns="" val="885520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6" name="Connecteur droit 25"/>
          <p:cNvCxnSpPr/>
          <p:nvPr/>
        </p:nvCxnSpPr>
        <p:spPr>
          <a:xfrm>
            <a:off x="4489622" y="1375847"/>
            <a:ext cx="576649" cy="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xmlns="" id="{17CDA4F9-18B6-490D-89ED-724B190C8A5B}"/>
              </a:ext>
            </a:extLst>
          </p:cNvPr>
          <p:cNvSpPr>
            <a:spLocks noGrp="1"/>
          </p:cNvSpPr>
          <p:nvPr>
            <p:ph type="title"/>
          </p:nvPr>
        </p:nvSpPr>
        <p:spPr>
          <a:xfrm>
            <a:off x="1097280" y="-156521"/>
            <a:ext cx="10058400" cy="952724"/>
          </a:xfrm>
        </p:spPr>
        <p:txBody>
          <a:bodyPr/>
          <a:lstStyle/>
          <a:p>
            <a:r>
              <a:rPr lang="fr-FR" dirty="0"/>
              <a:t>Organisation</a:t>
            </a:r>
          </a:p>
        </p:txBody>
      </p:sp>
      <p:graphicFrame>
        <p:nvGraphicFramePr>
          <p:cNvPr id="4" name="Espace réservé du contenu 3">
            <a:extLst>
              <a:ext uri="{FF2B5EF4-FFF2-40B4-BE49-F238E27FC236}">
                <a16:creationId xmlns:a16="http://schemas.microsoft.com/office/drawing/2014/main" xmlns="" id="{E9C5BB3C-1A3F-4FA2-8B6A-F2DF8E5CDF4B}"/>
              </a:ext>
            </a:extLst>
          </p:cNvPr>
          <p:cNvGraphicFramePr>
            <a:graphicFrameLocks noGrp="1"/>
          </p:cNvGraphicFramePr>
          <p:nvPr>
            <p:ph idx="1"/>
            <p:extLst/>
          </p:nvPr>
        </p:nvGraphicFramePr>
        <p:xfrm>
          <a:off x="1507524" y="921415"/>
          <a:ext cx="8682851" cy="3282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 6">
            <a:extLst>
              <a:ext uri="{FF2B5EF4-FFF2-40B4-BE49-F238E27FC236}">
                <a16:creationId xmlns:a16="http://schemas.microsoft.com/office/drawing/2014/main" xmlns="" id="{10078370-A757-435A-975C-79860EFDAAA1}"/>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8" name="Image 7">
            <a:extLst>
              <a:ext uri="{FF2B5EF4-FFF2-40B4-BE49-F238E27FC236}">
                <a16:creationId xmlns:a16="http://schemas.microsoft.com/office/drawing/2014/main" xmlns="" id="{C89210E5-77AA-4F7C-B64F-D91325B36B74}"/>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243288" y="5768487"/>
            <a:ext cx="1012881" cy="1025334"/>
          </a:xfrm>
          <a:prstGeom prst="rect">
            <a:avLst/>
          </a:prstGeom>
        </p:spPr>
      </p:pic>
      <p:pic>
        <p:nvPicPr>
          <p:cNvPr id="9" name="Image 8">
            <a:extLst>
              <a:ext uri="{FF2B5EF4-FFF2-40B4-BE49-F238E27FC236}">
                <a16:creationId xmlns:a16="http://schemas.microsoft.com/office/drawing/2014/main" xmlns="" id="{C9FFB2D7-E1C5-4E82-BA15-4AB950768796}"/>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1256169" y="5740770"/>
            <a:ext cx="732703" cy="942468"/>
          </a:xfrm>
          <a:prstGeom prst="rect">
            <a:avLst/>
          </a:prstGeom>
        </p:spPr>
      </p:pic>
      <p:cxnSp>
        <p:nvCxnSpPr>
          <p:cNvPr id="10" name="Connecteur droit 9"/>
          <p:cNvCxnSpPr/>
          <p:nvPr/>
        </p:nvCxnSpPr>
        <p:spPr>
          <a:xfrm>
            <a:off x="5848949" y="2850292"/>
            <a:ext cx="273487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507524" y="921415"/>
            <a:ext cx="2982098" cy="908864"/>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Conseil stratégique (8 membres)</a:t>
            </a:r>
            <a:endParaRPr lang="fr-FR" dirty="0">
              <a:solidFill>
                <a:prstClr val="black"/>
              </a:solidFill>
            </a:endParaRPr>
          </a:p>
        </p:txBody>
      </p:sp>
      <p:sp>
        <p:nvSpPr>
          <p:cNvPr id="16" name="ZoneTexte 15"/>
          <p:cNvSpPr txBox="1"/>
          <p:nvPr/>
        </p:nvSpPr>
        <p:spPr>
          <a:xfrm>
            <a:off x="7216388" y="587476"/>
            <a:ext cx="2319129" cy="129837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Commission des sanctions (6 membres)</a:t>
            </a:r>
            <a:endParaRPr lang="fr-FR" dirty="0">
              <a:solidFill>
                <a:prstClr val="black"/>
              </a:solidFill>
            </a:endParaRPr>
          </a:p>
        </p:txBody>
      </p:sp>
      <p:cxnSp>
        <p:nvCxnSpPr>
          <p:cNvPr id="18" name="Connecteur en arc 17"/>
          <p:cNvCxnSpPr/>
          <p:nvPr/>
        </p:nvCxnSpPr>
        <p:spPr>
          <a:xfrm rot="5400000">
            <a:off x="2496357" y="4268907"/>
            <a:ext cx="650909" cy="432817"/>
          </a:xfrm>
          <a:prstGeom prst="curvedConnector3">
            <a:avLst>
              <a:gd name="adj1" fmla="val 50000"/>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rc 24"/>
          <p:cNvCxnSpPr/>
          <p:nvPr/>
        </p:nvCxnSpPr>
        <p:spPr>
          <a:xfrm rot="16200000" flipH="1">
            <a:off x="2999323" y="4354395"/>
            <a:ext cx="686819" cy="297751"/>
          </a:xfrm>
          <a:prstGeom prst="curvedConnector3">
            <a:avLst>
              <a:gd name="adj1" fmla="val 51200"/>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5400000">
            <a:off x="7636011" y="4263875"/>
            <a:ext cx="575750" cy="352977"/>
          </a:xfrm>
          <a:prstGeom prst="curvedConnector3">
            <a:avLst>
              <a:gd name="adj1" fmla="val 50000"/>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onnecteur en arc 37"/>
          <p:cNvCxnSpPr/>
          <p:nvPr/>
        </p:nvCxnSpPr>
        <p:spPr>
          <a:xfrm rot="16200000" flipH="1">
            <a:off x="8086881" y="4291487"/>
            <a:ext cx="686819" cy="297751"/>
          </a:xfrm>
          <a:prstGeom prst="curvedConnector3">
            <a:avLst>
              <a:gd name="adj1" fmla="val 51200"/>
            </a:avLst>
          </a:prstGeom>
          <a:ln w="381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39" name="Image 38"/>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flipH="1">
            <a:off x="5528907" y="137827"/>
            <a:ext cx="648195" cy="833394"/>
          </a:xfrm>
          <a:prstGeom prst="rect">
            <a:avLst/>
          </a:prstGeom>
          <a:ln>
            <a:solidFill>
              <a:schemeClr val="accent2"/>
            </a:solidFill>
          </a:ln>
        </p:spPr>
      </p:pic>
      <p:sp>
        <p:nvSpPr>
          <p:cNvPr id="17" name="ZoneTexte 16"/>
          <p:cNvSpPr txBox="1"/>
          <p:nvPr/>
        </p:nvSpPr>
        <p:spPr>
          <a:xfrm>
            <a:off x="405258" y="4547437"/>
            <a:ext cx="2434574" cy="168789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Département de l’appui aux  acteurs économiques</a:t>
            </a:r>
            <a:endParaRPr lang="fr-FR" dirty="0">
              <a:solidFill>
                <a:prstClr val="black"/>
              </a:solidFill>
            </a:endParaRPr>
          </a:p>
        </p:txBody>
      </p:sp>
      <p:sp>
        <p:nvSpPr>
          <p:cNvPr id="19" name="ZoneTexte 18"/>
          <p:cNvSpPr txBox="1"/>
          <p:nvPr/>
        </p:nvSpPr>
        <p:spPr>
          <a:xfrm>
            <a:off x="3258887" y="4547437"/>
            <a:ext cx="2405449" cy="168789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Département du conseil aux acteurs publics</a:t>
            </a:r>
          </a:p>
          <a:p>
            <a:pPr algn="ctr"/>
            <a:endParaRPr lang="fr-FR" dirty="0" smtClean="0">
              <a:solidFill>
                <a:prstClr val="black"/>
              </a:solidFill>
            </a:endParaRPr>
          </a:p>
        </p:txBody>
      </p:sp>
      <p:sp>
        <p:nvSpPr>
          <p:cNvPr id="20" name="ZoneTexte 19"/>
          <p:cNvSpPr txBox="1"/>
          <p:nvPr/>
        </p:nvSpPr>
        <p:spPr>
          <a:xfrm>
            <a:off x="5763868" y="4583584"/>
            <a:ext cx="2434574" cy="168789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Département du contrôle des acteurs économiques</a:t>
            </a:r>
            <a:endParaRPr lang="fr-FR" dirty="0">
              <a:solidFill>
                <a:prstClr val="black"/>
              </a:solidFill>
            </a:endParaRPr>
          </a:p>
        </p:txBody>
      </p:sp>
      <p:sp>
        <p:nvSpPr>
          <p:cNvPr id="23" name="Rectangle 22"/>
          <p:cNvSpPr/>
          <p:nvPr/>
        </p:nvSpPr>
        <p:spPr>
          <a:xfrm>
            <a:off x="8124684" y="2479167"/>
            <a:ext cx="1595965" cy="687313"/>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algn="ctr"/>
            <a:r>
              <a:rPr lang="fr-FR" dirty="0" smtClean="0">
                <a:solidFill>
                  <a:prstClr val="white"/>
                </a:solidFill>
              </a:rPr>
              <a:t>Secrétariat général</a:t>
            </a:r>
            <a:endParaRPr lang="fr-FR" dirty="0">
              <a:solidFill>
                <a:prstClr val="white"/>
              </a:solidFill>
            </a:endParaRPr>
          </a:p>
        </p:txBody>
      </p:sp>
      <p:sp>
        <p:nvSpPr>
          <p:cNvPr id="21" name="ZoneTexte 20"/>
          <p:cNvSpPr txBox="1"/>
          <p:nvPr/>
        </p:nvSpPr>
        <p:spPr>
          <a:xfrm>
            <a:off x="8322395" y="4593264"/>
            <a:ext cx="2460285" cy="168789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Département du contrôle des acteurs publics</a:t>
            </a:r>
          </a:p>
          <a:p>
            <a:pPr algn="ctr"/>
            <a:endParaRPr lang="fr-FR" dirty="0">
              <a:solidFill>
                <a:prstClr val="black"/>
              </a:solidFill>
            </a:endParaRPr>
          </a:p>
        </p:txBody>
      </p:sp>
      <p:sp>
        <p:nvSpPr>
          <p:cNvPr id="22" name="ZoneTexte 21"/>
          <p:cNvSpPr txBox="1"/>
          <p:nvPr/>
        </p:nvSpPr>
        <p:spPr>
          <a:xfrm>
            <a:off x="2085854" y="5558620"/>
            <a:ext cx="2141779" cy="129837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accent2">
                <a:lumMod val="40000"/>
                <a:lumOff val="60000"/>
              </a:schemeClr>
            </a:solidFill>
          </a:ln>
        </p:spPr>
        <p:txBody>
          <a:bodyPr wrap="square" rtlCol="0">
            <a:spAutoFit/>
          </a:bodyPr>
          <a:lstStyle/>
          <a:p>
            <a:pPr algn="ctr"/>
            <a:r>
              <a:rPr lang="fr-FR" dirty="0" smtClean="0">
                <a:solidFill>
                  <a:prstClr val="black"/>
                </a:solidFill>
              </a:rPr>
              <a:t>Mission action internationale</a:t>
            </a:r>
          </a:p>
        </p:txBody>
      </p:sp>
    </p:spTree>
    <p:extLst>
      <p:ext uri="{BB962C8B-B14F-4D97-AF65-F5344CB8AC3E}">
        <p14:creationId xmlns:p14="http://schemas.microsoft.com/office/powerpoint/2010/main" xmlns="" val="148897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3B897D-7C5D-4A01-9C73-8003A200625C}"/>
              </a:ext>
            </a:extLst>
          </p:cNvPr>
          <p:cNvSpPr>
            <a:spLocks noGrp="1"/>
          </p:cNvSpPr>
          <p:nvPr>
            <p:ph type="title"/>
          </p:nvPr>
        </p:nvSpPr>
        <p:spPr>
          <a:xfrm>
            <a:off x="743053" y="214182"/>
            <a:ext cx="10058400" cy="822960"/>
          </a:xfrm>
        </p:spPr>
        <p:txBody>
          <a:bodyPr>
            <a:normAutofit fontScale="90000"/>
          </a:bodyPr>
          <a:lstStyle/>
          <a:p>
            <a:r>
              <a:rPr lang="fr-FR" dirty="0" smtClean="0"/>
              <a:t>Que fait l’Agence française anticorruption?</a:t>
            </a:r>
            <a:endParaRPr lang="fr-FR" dirty="0"/>
          </a:p>
        </p:txBody>
      </p:sp>
      <p:pic>
        <p:nvPicPr>
          <p:cNvPr id="4" name="Image 3">
            <a:extLst>
              <a:ext uri="{FF2B5EF4-FFF2-40B4-BE49-F238E27FC236}">
                <a16:creationId xmlns:a16="http://schemas.microsoft.com/office/drawing/2014/main" xmlns="" id="{9CF3AADA-9E53-454B-9FF3-CE5FA1225D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1F11A671-F35C-4520-A237-9ADB4769C9A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86957"/>
            <a:ext cx="1012881" cy="1025334"/>
          </a:xfrm>
          <a:prstGeom prst="rect">
            <a:avLst/>
          </a:prstGeom>
        </p:spPr>
      </p:pic>
      <p:pic>
        <p:nvPicPr>
          <p:cNvPr id="6" name="Image 5">
            <a:extLst>
              <a:ext uri="{FF2B5EF4-FFF2-40B4-BE49-F238E27FC236}">
                <a16:creationId xmlns:a16="http://schemas.microsoft.com/office/drawing/2014/main" xmlns="" id="{27A970BC-F065-401D-A1D5-B99EF63BA30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68488"/>
            <a:ext cx="732703" cy="942468"/>
          </a:xfrm>
          <a:prstGeom prst="rect">
            <a:avLst/>
          </a:prstGeom>
        </p:spPr>
      </p:pic>
      <p:graphicFrame>
        <p:nvGraphicFramePr>
          <p:cNvPr id="7" name="Diagramme 6"/>
          <p:cNvGraphicFramePr/>
          <p:nvPr>
            <p:extLst>
              <p:ext uri="{D42A27DB-BD31-4B8C-83A1-F6EECF244321}">
                <p14:modId xmlns:p14="http://schemas.microsoft.com/office/powerpoint/2010/main" xmlns="" val="1618379173"/>
              </p:ext>
            </p:extLst>
          </p:nvPr>
        </p:nvGraphicFramePr>
        <p:xfrm>
          <a:off x="1400432" y="1902941"/>
          <a:ext cx="7949514" cy="48191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ZoneTexte 7"/>
          <p:cNvSpPr txBox="1"/>
          <p:nvPr/>
        </p:nvSpPr>
        <p:spPr>
          <a:xfrm>
            <a:off x="3072592" y="1281756"/>
            <a:ext cx="5267518" cy="430887"/>
          </a:xfrm>
          <a:prstGeom prst="rect">
            <a:avLst/>
          </a:prstGeom>
          <a:noFill/>
        </p:spPr>
        <p:txBody>
          <a:bodyPr wrap="square" rtlCol="0">
            <a:spAutoFit/>
          </a:bodyPr>
          <a:lstStyle/>
          <a:p>
            <a:pPr marL="285750" indent="-285750">
              <a:buFont typeface="Wingdings" panose="05000000000000000000" pitchFamily="2" charset="2"/>
              <a:buChar char="ü"/>
            </a:pPr>
            <a:r>
              <a:rPr lang="fr-FR" sz="2200" dirty="0" smtClean="0">
                <a:solidFill>
                  <a:schemeClr val="accent2"/>
                </a:solidFill>
                <a:latin typeface="MV Boli" panose="02000500030200090000" pitchFamily="2" charset="0"/>
                <a:cs typeface="MV Boli" panose="02000500030200090000" pitchFamily="2" charset="0"/>
              </a:rPr>
              <a:t>Missions de conseil et d’assistance</a:t>
            </a:r>
            <a:endParaRPr lang="fr-FR" sz="2200" dirty="0">
              <a:solidFill>
                <a:schemeClr val="accent2"/>
              </a:solidFill>
              <a:latin typeface="MV Boli" panose="02000500030200090000" pitchFamily="2" charset="0"/>
              <a:cs typeface="MV Boli" panose="02000500030200090000" pitchFamily="2" charset="0"/>
            </a:endParaRPr>
          </a:p>
        </p:txBody>
      </p:sp>
      <p:sp>
        <p:nvSpPr>
          <p:cNvPr id="3" name="ZoneTexte 2"/>
          <p:cNvSpPr txBox="1"/>
          <p:nvPr/>
        </p:nvSpPr>
        <p:spPr>
          <a:xfrm>
            <a:off x="9495747" y="1927655"/>
            <a:ext cx="677983" cy="639604"/>
          </a:xfrm>
          <a:prstGeom prst="verticalScroll">
            <a:avLst/>
          </a:prstGeom>
          <a:solidFill>
            <a:schemeClr val="accent2">
              <a:lumMod val="20000"/>
              <a:lumOff val="80000"/>
            </a:schemeClr>
          </a:solidFill>
          <a:ln>
            <a:solidFill>
              <a:schemeClr val="accent2">
                <a:lumMod val="50000"/>
              </a:schemeClr>
            </a:solidFill>
          </a:ln>
        </p:spPr>
        <p:txBody>
          <a:bodyPr wrap="square" rtlCol="0">
            <a:spAutoFit/>
          </a:bodyPr>
          <a:lstStyle/>
          <a:p>
            <a:endParaRPr lang="fr-FR" sz="800" dirty="0" smtClean="0">
              <a:solidFill>
                <a:schemeClr val="accent2"/>
              </a:solidFill>
              <a:cs typeface="MV Boli" panose="02000500030200090000" pitchFamily="2" charset="0"/>
            </a:endParaRPr>
          </a:p>
          <a:p>
            <a:pPr algn="ctr"/>
            <a:r>
              <a:rPr lang="fr-FR" sz="1200" b="1" dirty="0" smtClean="0">
                <a:solidFill>
                  <a:schemeClr val="accent2"/>
                </a:solidFill>
                <a:cs typeface="MV Boli" panose="02000500030200090000" pitchFamily="2" charset="0"/>
              </a:rPr>
              <a:t>Art.1</a:t>
            </a:r>
          </a:p>
          <a:p>
            <a:endParaRPr lang="fr-FR" sz="800" dirty="0">
              <a:solidFill>
                <a:schemeClr val="accent2"/>
              </a:solidFill>
              <a:cs typeface="MV Boli" panose="02000500030200090000" pitchFamily="2" charset="0"/>
            </a:endParaRPr>
          </a:p>
        </p:txBody>
      </p:sp>
      <p:sp>
        <p:nvSpPr>
          <p:cNvPr id="9" name="ZoneTexte 8"/>
          <p:cNvSpPr txBox="1"/>
          <p:nvPr/>
        </p:nvSpPr>
        <p:spPr>
          <a:xfrm>
            <a:off x="9511573" y="5692972"/>
            <a:ext cx="677983" cy="639604"/>
          </a:xfrm>
          <a:prstGeom prst="verticalScroll">
            <a:avLst/>
          </a:prstGeom>
          <a:solidFill>
            <a:schemeClr val="accent2">
              <a:lumMod val="20000"/>
              <a:lumOff val="80000"/>
            </a:schemeClr>
          </a:solidFill>
          <a:ln>
            <a:solidFill>
              <a:schemeClr val="accent2">
                <a:lumMod val="50000"/>
              </a:schemeClr>
            </a:solidFill>
          </a:ln>
        </p:spPr>
        <p:txBody>
          <a:bodyPr wrap="square" rtlCol="0">
            <a:spAutoFit/>
          </a:bodyPr>
          <a:lstStyle/>
          <a:p>
            <a:endParaRPr lang="fr-FR" sz="800" dirty="0" smtClean="0">
              <a:solidFill>
                <a:schemeClr val="accent2"/>
              </a:solidFill>
              <a:cs typeface="MV Boli" panose="02000500030200090000" pitchFamily="2" charset="0"/>
            </a:endParaRPr>
          </a:p>
          <a:p>
            <a:pPr algn="ctr"/>
            <a:r>
              <a:rPr lang="fr-FR" sz="1200" b="1" dirty="0" smtClean="0">
                <a:solidFill>
                  <a:schemeClr val="accent2"/>
                </a:solidFill>
                <a:cs typeface="MV Boli" panose="02000500030200090000" pitchFamily="2" charset="0"/>
              </a:rPr>
              <a:t>Art.3</a:t>
            </a:r>
          </a:p>
          <a:p>
            <a:endParaRPr lang="fr-FR" sz="800" dirty="0">
              <a:solidFill>
                <a:schemeClr val="accent2"/>
              </a:solidFill>
              <a:cs typeface="MV Boli" panose="02000500030200090000" pitchFamily="2" charset="0"/>
            </a:endParaRPr>
          </a:p>
        </p:txBody>
      </p:sp>
      <p:sp>
        <p:nvSpPr>
          <p:cNvPr id="10" name="ZoneTexte 9"/>
          <p:cNvSpPr txBox="1"/>
          <p:nvPr/>
        </p:nvSpPr>
        <p:spPr>
          <a:xfrm>
            <a:off x="9450252" y="2801692"/>
            <a:ext cx="747542" cy="783848"/>
          </a:xfrm>
          <a:prstGeom prst="verticalScroll">
            <a:avLst/>
          </a:prstGeom>
          <a:solidFill>
            <a:schemeClr val="accent2">
              <a:lumMod val="20000"/>
              <a:lumOff val="80000"/>
            </a:schemeClr>
          </a:solidFill>
          <a:ln>
            <a:solidFill>
              <a:schemeClr val="accent2">
                <a:lumMod val="50000"/>
              </a:schemeClr>
            </a:solidFill>
          </a:ln>
        </p:spPr>
        <p:txBody>
          <a:bodyPr wrap="square" rtlCol="0">
            <a:spAutoFit/>
          </a:bodyPr>
          <a:lstStyle/>
          <a:p>
            <a:endParaRPr lang="fr-FR" sz="800" dirty="0" smtClean="0">
              <a:solidFill>
                <a:schemeClr val="accent2"/>
              </a:solidFill>
              <a:cs typeface="MV Boli" panose="02000500030200090000" pitchFamily="2" charset="0"/>
            </a:endParaRPr>
          </a:p>
          <a:p>
            <a:pPr algn="ctr"/>
            <a:r>
              <a:rPr lang="fr-FR" sz="1000" b="1" dirty="0" smtClean="0">
                <a:solidFill>
                  <a:schemeClr val="accent2"/>
                </a:solidFill>
                <a:cs typeface="MV Boli" panose="02000500030200090000" pitchFamily="2" charset="0"/>
              </a:rPr>
              <a:t>Art.1 Décret</a:t>
            </a:r>
          </a:p>
          <a:p>
            <a:endParaRPr lang="fr-FR" sz="800" dirty="0">
              <a:solidFill>
                <a:schemeClr val="accent2"/>
              </a:solidFill>
              <a:cs typeface="MV Boli" panose="02000500030200090000" pitchFamily="2" charset="0"/>
            </a:endParaRPr>
          </a:p>
        </p:txBody>
      </p:sp>
    </p:spTree>
    <p:extLst>
      <p:ext uri="{BB962C8B-B14F-4D97-AF65-F5344CB8AC3E}">
        <p14:creationId xmlns:p14="http://schemas.microsoft.com/office/powerpoint/2010/main" xmlns="" val="3668482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3B897D-7C5D-4A01-9C73-8003A200625C}"/>
              </a:ext>
            </a:extLst>
          </p:cNvPr>
          <p:cNvSpPr>
            <a:spLocks noGrp="1"/>
          </p:cNvSpPr>
          <p:nvPr>
            <p:ph type="title"/>
          </p:nvPr>
        </p:nvSpPr>
        <p:spPr>
          <a:xfrm>
            <a:off x="743053" y="222420"/>
            <a:ext cx="10058400" cy="822960"/>
          </a:xfrm>
        </p:spPr>
        <p:txBody>
          <a:bodyPr>
            <a:normAutofit fontScale="90000"/>
          </a:bodyPr>
          <a:lstStyle/>
          <a:p>
            <a:r>
              <a:rPr lang="fr-FR" dirty="0" smtClean="0"/>
              <a:t>Que fait l’Agence française anticorruption?</a:t>
            </a:r>
            <a:endParaRPr lang="fr-FR" dirty="0"/>
          </a:p>
        </p:txBody>
      </p:sp>
      <p:pic>
        <p:nvPicPr>
          <p:cNvPr id="4" name="Image 3">
            <a:extLst>
              <a:ext uri="{FF2B5EF4-FFF2-40B4-BE49-F238E27FC236}">
                <a16:creationId xmlns:a16="http://schemas.microsoft.com/office/drawing/2014/main" xmlns="" id="{9CF3AADA-9E53-454B-9FF3-CE5FA1225D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1F11A671-F35C-4520-A237-9ADB4769C9A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86957"/>
            <a:ext cx="1012881" cy="1025334"/>
          </a:xfrm>
          <a:prstGeom prst="rect">
            <a:avLst/>
          </a:prstGeom>
        </p:spPr>
      </p:pic>
      <p:pic>
        <p:nvPicPr>
          <p:cNvPr id="6" name="Image 5">
            <a:extLst>
              <a:ext uri="{FF2B5EF4-FFF2-40B4-BE49-F238E27FC236}">
                <a16:creationId xmlns:a16="http://schemas.microsoft.com/office/drawing/2014/main" xmlns="" id="{27A970BC-F065-401D-A1D5-B99EF63BA30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68488"/>
            <a:ext cx="732703" cy="942468"/>
          </a:xfrm>
          <a:prstGeom prst="rect">
            <a:avLst/>
          </a:prstGeom>
        </p:spPr>
      </p:pic>
      <p:graphicFrame>
        <p:nvGraphicFramePr>
          <p:cNvPr id="7" name="Diagramme 6"/>
          <p:cNvGraphicFramePr/>
          <p:nvPr>
            <p:extLst>
              <p:ext uri="{D42A27DB-BD31-4B8C-83A1-F6EECF244321}">
                <p14:modId xmlns:p14="http://schemas.microsoft.com/office/powerpoint/2010/main" xmlns="" val="3526734315"/>
              </p:ext>
            </p:extLst>
          </p:nvPr>
        </p:nvGraphicFramePr>
        <p:xfrm>
          <a:off x="1771135" y="1993557"/>
          <a:ext cx="7133968" cy="30068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ZoneTexte 7"/>
          <p:cNvSpPr txBox="1"/>
          <p:nvPr/>
        </p:nvSpPr>
        <p:spPr>
          <a:xfrm>
            <a:off x="3721412" y="1304025"/>
            <a:ext cx="3560838" cy="430887"/>
          </a:xfrm>
          <a:prstGeom prst="rect">
            <a:avLst/>
          </a:prstGeom>
          <a:noFill/>
        </p:spPr>
        <p:txBody>
          <a:bodyPr wrap="square" rtlCol="0">
            <a:spAutoFit/>
          </a:bodyPr>
          <a:lstStyle/>
          <a:p>
            <a:pPr marL="285750" indent="-285750">
              <a:buFont typeface="Wingdings" panose="05000000000000000000" pitchFamily="2" charset="2"/>
              <a:buChar char="ü"/>
            </a:pPr>
            <a:r>
              <a:rPr lang="fr-FR" sz="2200" dirty="0" smtClean="0">
                <a:solidFill>
                  <a:schemeClr val="accent2"/>
                </a:solidFill>
                <a:latin typeface="MV Boli" panose="02000500030200090000" pitchFamily="2" charset="0"/>
                <a:cs typeface="MV Boli" panose="02000500030200090000" pitchFamily="2" charset="0"/>
              </a:rPr>
              <a:t>Missions de contrôle</a:t>
            </a:r>
            <a:endParaRPr lang="fr-FR" sz="2200" dirty="0">
              <a:solidFill>
                <a:schemeClr val="accent2"/>
              </a:solidFill>
              <a:latin typeface="MV Boli" panose="02000500030200090000" pitchFamily="2" charset="0"/>
              <a:cs typeface="MV Boli" panose="02000500030200090000" pitchFamily="2" charset="0"/>
            </a:endParaRPr>
          </a:p>
        </p:txBody>
      </p:sp>
      <p:sp>
        <p:nvSpPr>
          <p:cNvPr id="9" name="ZoneTexte 8"/>
          <p:cNvSpPr txBox="1"/>
          <p:nvPr/>
        </p:nvSpPr>
        <p:spPr>
          <a:xfrm>
            <a:off x="9157995" y="2784389"/>
            <a:ext cx="801550" cy="790099"/>
          </a:xfrm>
          <a:prstGeom prst="verticalScroll">
            <a:avLst/>
          </a:prstGeom>
          <a:solidFill>
            <a:schemeClr val="accent2">
              <a:lumMod val="20000"/>
              <a:lumOff val="80000"/>
            </a:schemeClr>
          </a:solidFill>
          <a:ln>
            <a:solidFill>
              <a:schemeClr val="accent2">
                <a:lumMod val="50000"/>
              </a:schemeClr>
            </a:solidFill>
          </a:ln>
        </p:spPr>
        <p:txBody>
          <a:bodyPr wrap="square" rtlCol="0">
            <a:spAutoFit/>
          </a:bodyPr>
          <a:lstStyle/>
          <a:p>
            <a:endParaRPr lang="fr-FR" sz="1200" dirty="0" smtClean="0">
              <a:solidFill>
                <a:schemeClr val="accent2"/>
              </a:solidFill>
              <a:cs typeface="MV Boli" panose="02000500030200090000" pitchFamily="2" charset="0"/>
            </a:endParaRPr>
          </a:p>
          <a:p>
            <a:pPr algn="ctr"/>
            <a:r>
              <a:rPr lang="fr-FR" sz="1200" b="1" dirty="0" smtClean="0">
                <a:solidFill>
                  <a:schemeClr val="accent2"/>
                </a:solidFill>
                <a:cs typeface="MV Boli" panose="02000500030200090000" pitchFamily="2" charset="0"/>
              </a:rPr>
              <a:t>Art.3</a:t>
            </a:r>
          </a:p>
          <a:p>
            <a:endParaRPr lang="fr-FR" sz="1200" dirty="0">
              <a:solidFill>
                <a:schemeClr val="accent2"/>
              </a:solidFill>
              <a:cs typeface="MV Boli" panose="02000500030200090000" pitchFamily="2" charset="0"/>
            </a:endParaRPr>
          </a:p>
        </p:txBody>
      </p:sp>
      <p:sp>
        <p:nvSpPr>
          <p:cNvPr id="3" name="ZoneTexte 2"/>
          <p:cNvSpPr txBox="1"/>
          <p:nvPr/>
        </p:nvSpPr>
        <p:spPr>
          <a:xfrm>
            <a:off x="1285103" y="5486880"/>
            <a:ext cx="8674442" cy="923330"/>
          </a:xfrm>
          <a:prstGeom prst="rect">
            <a:avLst/>
          </a:prstGeom>
          <a:noFill/>
        </p:spPr>
        <p:txBody>
          <a:bodyPr wrap="square" rtlCol="0">
            <a:spAutoFit/>
          </a:bodyPr>
          <a:lstStyle/>
          <a:p>
            <a:pPr algn="just"/>
            <a:r>
              <a:rPr lang="fr-FR" i="1" dirty="0" smtClean="0"/>
              <a:t>Pour l’exercice de ces deux missions, le directeur de l’AFA bénéficie d’un statut d’indépendance qui lui fait interdiction de solliciter ou de recevoir d’instruction d’une quelconque autorité administrative ou gouvernementale </a:t>
            </a:r>
            <a:endParaRPr lang="fr-FR" i="1" dirty="0"/>
          </a:p>
        </p:txBody>
      </p:sp>
      <p:pic>
        <p:nvPicPr>
          <p:cNvPr id="10" name="Image 9"/>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464595" y="5618002"/>
            <a:ext cx="688702" cy="688702"/>
          </a:xfrm>
          <a:prstGeom prst="rect">
            <a:avLst/>
          </a:prstGeom>
        </p:spPr>
      </p:pic>
    </p:spTree>
    <p:extLst>
      <p:ext uri="{BB962C8B-B14F-4D97-AF65-F5344CB8AC3E}">
        <p14:creationId xmlns:p14="http://schemas.microsoft.com/office/powerpoint/2010/main" xmlns="" val="39870163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03B897D-7C5D-4A01-9C73-8003A200625C}"/>
              </a:ext>
            </a:extLst>
          </p:cNvPr>
          <p:cNvSpPr>
            <a:spLocks noGrp="1"/>
          </p:cNvSpPr>
          <p:nvPr>
            <p:ph type="title"/>
          </p:nvPr>
        </p:nvSpPr>
        <p:spPr>
          <a:xfrm>
            <a:off x="611241" y="296562"/>
            <a:ext cx="10058400" cy="822960"/>
          </a:xfrm>
        </p:spPr>
        <p:txBody>
          <a:bodyPr/>
          <a:lstStyle/>
          <a:p>
            <a:r>
              <a:rPr lang="fr-FR" dirty="0" smtClean="0"/>
              <a:t>L’AFA apporte son appui à…</a:t>
            </a:r>
            <a:endParaRPr lang="fr-FR" dirty="0"/>
          </a:p>
        </p:txBody>
      </p:sp>
      <p:pic>
        <p:nvPicPr>
          <p:cNvPr id="4" name="Image 3">
            <a:extLst>
              <a:ext uri="{FF2B5EF4-FFF2-40B4-BE49-F238E27FC236}">
                <a16:creationId xmlns:a16="http://schemas.microsoft.com/office/drawing/2014/main" xmlns="" id="{9CF3AADA-9E53-454B-9FF3-CE5FA1225D9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1F11A671-F35C-4520-A237-9ADB4769C9A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86957"/>
            <a:ext cx="1012881" cy="1025334"/>
          </a:xfrm>
          <a:prstGeom prst="rect">
            <a:avLst/>
          </a:prstGeom>
        </p:spPr>
      </p:pic>
      <p:pic>
        <p:nvPicPr>
          <p:cNvPr id="6" name="Image 5">
            <a:extLst>
              <a:ext uri="{FF2B5EF4-FFF2-40B4-BE49-F238E27FC236}">
                <a16:creationId xmlns:a16="http://schemas.microsoft.com/office/drawing/2014/main" xmlns="" id="{27A970BC-F065-401D-A1D5-B99EF63BA30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68488"/>
            <a:ext cx="732703" cy="942468"/>
          </a:xfrm>
          <a:prstGeom prst="rect">
            <a:avLst/>
          </a:prstGeom>
        </p:spPr>
      </p:pic>
      <p:pic>
        <p:nvPicPr>
          <p:cNvPr id="3" name="Imag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101786" y="1240645"/>
            <a:ext cx="1259619" cy="1259619"/>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977426" y="3936684"/>
            <a:ext cx="1210616" cy="1210616"/>
          </a:xfrm>
          <a:prstGeom prst="rect">
            <a:avLst/>
          </a:prstGeom>
        </p:spPr>
      </p:pic>
      <p:sp>
        <p:nvSpPr>
          <p:cNvPr id="11" name="ZoneTexte 10"/>
          <p:cNvSpPr txBox="1"/>
          <p:nvPr/>
        </p:nvSpPr>
        <p:spPr>
          <a:xfrm>
            <a:off x="1174471" y="2806908"/>
            <a:ext cx="3356340"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Une entreprise de plus de 500 salariés réalisant un CA &gt; 100 millions € </a:t>
            </a:r>
            <a:endParaRPr lang="fr-FR" dirty="0">
              <a:solidFill>
                <a:schemeClr val="accent2"/>
              </a:solidFill>
              <a:latin typeface="MV Boli" panose="02000500030200090000" pitchFamily="2" charset="0"/>
              <a:cs typeface="MV Boli" panose="02000500030200090000" pitchFamily="2" charset="0"/>
            </a:endParaRPr>
          </a:p>
        </p:txBody>
      </p:sp>
      <p:sp>
        <p:nvSpPr>
          <p:cNvPr id="12" name="ZoneTexte 11"/>
          <p:cNvSpPr txBox="1"/>
          <p:nvPr/>
        </p:nvSpPr>
        <p:spPr>
          <a:xfrm>
            <a:off x="6000371" y="2417877"/>
            <a:ext cx="4898283" cy="1477328"/>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Une collectivité territoriale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 établissement public / une société d’économie mixte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Une association ou une fondation reconnue d’utilité publique</a:t>
            </a:r>
            <a:endParaRPr lang="fr-FR" dirty="0">
              <a:solidFill>
                <a:schemeClr val="accent2"/>
              </a:solidFill>
              <a:latin typeface="MV Boli" panose="02000500030200090000" pitchFamily="2" charset="0"/>
              <a:cs typeface="MV Boli" panose="02000500030200090000" pitchFamily="2" charset="0"/>
            </a:endParaRPr>
          </a:p>
        </p:txBody>
      </p:sp>
      <p:sp>
        <p:nvSpPr>
          <p:cNvPr id="13" name="ZoneTexte 12"/>
          <p:cNvSpPr txBox="1"/>
          <p:nvPr/>
        </p:nvSpPr>
        <p:spPr>
          <a:xfrm>
            <a:off x="1328126" y="5223005"/>
            <a:ext cx="2742814" cy="646331"/>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Une administration de l’Etat </a:t>
            </a:r>
            <a:endParaRPr lang="fr-FR" dirty="0">
              <a:solidFill>
                <a:schemeClr val="accent2"/>
              </a:solidFill>
              <a:latin typeface="MV Boli" panose="02000500030200090000" pitchFamily="2" charset="0"/>
              <a:cs typeface="MV Boli" panose="02000500030200090000" pitchFamily="2" charset="0"/>
            </a:endParaRPr>
          </a:p>
        </p:txBody>
      </p:sp>
      <p:pic>
        <p:nvPicPr>
          <p:cNvPr id="14" name="Image 13"/>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837731" y="1235941"/>
            <a:ext cx="1416293" cy="1416293"/>
          </a:xfrm>
          <a:prstGeom prst="rect">
            <a:avLst/>
          </a:prstGeom>
        </p:spPr>
      </p:pic>
      <p:pic>
        <p:nvPicPr>
          <p:cNvPr id="15" name="Image 1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7257219" y="3963160"/>
            <a:ext cx="1144670" cy="1144670"/>
          </a:xfrm>
          <a:prstGeom prst="rect">
            <a:avLst/>
          </a:prstGeom>
        </p:spPr>
      </p:pic>
      <p:sp>
        <p:nvSpPr>
          <p:cNvPr id="16" name="ZoneTexte 15"/>
          <p:cNvSpPr txBox="1"/>
          <p:nvPr/>
        </p:nvSpPr>
        <p:spPr>
          <a:xfrm>
            <a:off x="6505770" y="5190210"/>
            <a:ext cx="2742814" cy="923330"/>
          </a:xfrm>
          <a:prstGeom prst="rect">
            <a:avLst/>
          </a:prstGeom>
          <a:noFill/>
        </p:spPr>
        <p:txBody>
          <a:bodyPr wrap="square" rtlCol="0">
            <a:spAutoFit/>
          </a:bodyPr>
          <a:lstStyle/>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Une organisation internationale</a:t>
            </a:r>
          </a:p>
          <a:p>
            <a:pPr marL="285750" indent="-285750">
              <a:buFont typeface="Wingdings" panose="05000000000000000000" pitchFamily="2" charset="2"/>
              <a:buChar char="ü"/>
            </a:pPr>
            <a:r>
              <a:rPr lang="fr-FR" dirty="0" smtClean="0">
                <a:solidFill>
                  <a:schemeClr val="accent2"/>
                </a:solidFill>
                <a:latin typeface="MV Boli" panose="02000500030200090000" pitchFamily="2" charset="0"/>
                <a:cs typeface="MV Boli" panose="02000500030200090000" pitchFamily="2" charset="0"/>
              </a:rPr>
              <a:t>Un Etat étranger</a:t>
            </a:r>
            <a:endParaRPr lang="fr-FR" dirty="0">
              <a:solidFill>
                <a:schemeClr val="accent2"/>
              </a:solidFill>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xmlns="" val="2071229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4EC7D1-B00E-432E-82AD-2E20A6B01C83}"/>
              </a:ext>
            </a:extLst>
          </p:cNvPr>
          <p:cNvSpPr>
            <a:spLocks noGrp="1"/>
          </p:cNvSpPr>
          <p:nvPr>
            <p:ph type="title"/>
          </p:nvPr>
        </p:nvSpPr>
        <p:spPr>
          <a:xfrm>
            <a:off x="1097280" y="-359947"/>
            <a:ext cx="10058400" cy="1450757"/>
          </a:xfrm>
        </p:spPr>
        <p:txBody>
          <a:bodyPr>
            <a:normAutofit/>
          </a:bodyPr>
          <a:lstStyle/>
          <a:p>
            <a:r>
              <a:rPr lang="fr-FR" sz="4400" dirty="0" smtClean="0"/>
              <a:t>Pourquoi un conseil stratégique ?</a:t>
            </a:r>
            <a:endParaRPr lang="fr-FR" sz="4400" dirty="0"/>
          </a:p>
        </p:txBody>
      </p:sp>
      <p:sp>
        <p:nvSpPr>
          <p:cNvPr id="3" name="Espace réservé du contenu 2">
            <a:extLst>
              <a:ext uri="{FF2B5EF4-FFF2-40B4-BE49-F238E27FC236}">
                <a16:creationId xmlns:a16="http://schemas.microsoft.com/office/drawing/2014/main" xmlns="" id="{B0A86C00-2C53-476A-ACD9-561821209AE6}"/>
              </a:ext>
            </a:extLst>
          </p:cNvPr>
          <p:cNvSpPr>
            <a:spLocks noGrp="1"/>
          </p:cNvSpPr>
          <p:nvPr>
            <p:ph idx="1"/>
          </p:nvPr>
        </p:nvSpPr>
        <p:spPr>
          <a:xfrm>
            <a:off x="766618" y="1269616"/>
            <a:ext cx="10389062" cy="5223548"/>
          </a:xfrm>
        </p:spPr>
        <p:txBody>
          <a:bodyPr>
            <a:normAutofit/>
          </a:bodyPr>
          <a:lstStyle/>
          <a:p>
            <a:pPr algn="just"/>
            <a:r>
              <a:rPr lang="fr-FR" dirty="0"/>
              <a:t>Le conseil stratégique, présidé par le directeur de l’AFA, se réunit au moins une fois par </a:t>
            </a:r>
            <a:r>
              <a:rPr lang="fr-FR" dirty="0" smtClean="0"/>
              <a:t>an afin de définir la </a:t>
            </a:r>
            <a:r>
              <a:rPr lang="fr-FR" dirty="0"/>
              <a:t>stratégie globale </a:t>
            </a:r>
            <a:r>
              <a:rPr lang="fr-FR" dirty="0" smtClean="0"/>
              <a:t>de l’Agence. </a:t>
            </a:r>
            <a:endParaRPr lang="fr-FR" b="1" dirty="0" smtClean="0"/>
          </a:p>
          <a:p>
            <a:pPr algn="just"/>
            <a:r>
              <a:rPr lang="fr-FR" dirty="0" smtClean="0"/>
              <a:t>Il est </a:t>
            </a:r>
            <a:r>
              <a:rPr lang="fr-FR" dirty="0"/>
              <a:t>composé de son président et de </a:t>
            </a:r>
            <a:r>
              <a:rPr lang="fr-FR" b="1" dirty="0" smtClean="0">
                <a:solidFill>
                  <a:schemeClr val="accent2"/>
                </a:solidFill>
              </a:rPr>
              <a:t>8 </a:t>
            </a:r>
            <a:r>
              <a:rPr lang="fr-FR" b="1" dirty="0">
                <a:solidFill>
                  <a:schemeClr val="accent2"/>
                </a:solidFill>
              </a:rPr>
              <a:t>membres </a:t>
            </a:r>
            <a:r>
              <a:rPr lang="fr-FR" dirty="0"/>
              <a:t>désignés à raison de leur compétence financière et juridique ainsi que de leur expérience dans le domaine de la lutte contre la corruption :</a:t>
            </a:r>
          </a:p>
          <a:p>
            <a:pPr marL="0" indent="0" algn="just">
              <a:buNone/>
            </a:pPr>
            <a:endParaRPr lang="fr-FR" dirty="0" smtClean="0"/>
          </a:p>
          <a:p>
            <a:pPr marL="0" indent="0" algn="just">
              <a:buNone/>
            </a:pPr>
            <a:r>
              <a:rPr lang="fr-FR" dirty="0" smtClean="0"/>
              <a:t>Deux </a:t>
            </a:r>
            <a:r>
              <a:rPr lang="fr-FR" dirty="0"/>
              <a:t>membres désignés par le </a:t>
            </a:r>
            <a:r>
              <a:rPr lang="fr-FR" b="1" dirty="0">
                <a:solidFill>
                  <a:schemeClr val="accent2"/>
                </a:solidFill>
              </a:rPr>
              <a:t>ministre de la Justice</a:t>
            </a:r>
          </a:p>
          <a:p>
            <a:pPr marL="0" indent="0" algn="just">
              <a:buNone/>
            </a:pPr>
            <a:r>
              <a:rPr lang="fr-FR" dirty="0" smtClean="0"/>
              <a:t>Deux </a:t>
            </a:r>
            <a:r>
              <a:rPr lang="fr-FR" dirty="0"/>
              <a:t>membres désignés par le </a:t>
            </a:r>
            <a:r>
              <a:rPr lang="fr-FR" b="1" dirty="0">
                <a:solidFill>
                  <a:schemeClr val="accent2"/>
                </a:solidFill>
              </a:rPr>
              <a:t>ministre chargé du Budget</a:t>
            </a:r>
          </a:p>
          <a:p>
            <a:pPr marL="0" indent="0" algn="just">
              <a:buNone/>
            </a:pPr>
            <a:r>
              <a:rPr lang="fr-FR" dirty="0" smtClean="0"/>
              <a:t>Deux </a:t>
            </a:r>
            <a:r>
              <a:rPr lang="fr-FR" dirty="0"/>
              <a:t>membres désignés par le </a:t>
            </a:r>
            <a:r>
              <a:rPr lang="fr-FR" b="1" dirty="0">
                <a:solidFill>
                  <a:schemeClr val="accent2"/>
                </a:solidFill>
              </a:rPr>
              <a:t>ministre des Affaires étrangères</a:t>
            </a:r>
          </a:p>
          <a:p>
            <a:pPr marL="0" indent="0" algn="just">
              <a:buNone/>
            </a:pPr>
            <a:r>
              <a:rPr lang="fr-FR" dirty="0" smtClean="0"/>
              <a:t>Deux </a:t>
            </a:r>
            <a:r>
              <a:rPr lang="fr-FR" dirty="0"/>
              <a:t>membres désignés par le </a:t>
            </a:r>
            <a:r>
              <a:rPr lang="fr-FR" b="1" dirty="0">
                <a:solidFill>
                  <a:schemeClr val="accent2"/>
                </a:solidFill>
              </a:rPr>
              <a:t>ministre de l’Intérieur</a:t>
            </a:r>
          </a:p>
          <a:p>
            <a:pPr marL="0" indent="0" algn="just">
              <a:spcBef>
                <a:spcPts val="0"/>
              </a:spcBef>
              <a:spcAft>
                <a:spcPts val="0"/>
              </a:spcAft>
              <a:buNone/>
            </a:pPr>
            <a:endParaRPr lang="fr-FR" sz="1800" i="1" dirty="0"/>
          </a:p>
          <a:p>
            <a:pPr marL="0" indent="0" algn="just">
              <a:spcBef>
                <a:spcPts val="0"/>
              </a:spcBef>
              <a:spcAft>
                <a:spcPts val="0"/>
              </a:spcAft>
              <a:buNone/>
            </a:pPr>
            <a:endParaRPr lang="fr-FR" sz="1800" i="1" dirty="0" smtClean="0"/>
          </a:p>
          <a:p>
            <a:pPr marL="0" indent="0" algn="just">
              <a:spcBef>
                <a:spcPts val="0"/>
              </a:spcBef>
              <a:spcAft>
                <a:spcPts val="0"/>
              </a:spcAft>
              <a:buNone/>
            </a:pPr>
            <a:endParaRPr lang="fr-FR" sz="1800" i="1" dirty="0"/>
          </a:p>
          <a:p>
            <a:pPr marL="0" indent="0" algn="just">
              <a:spcBef>
                <a:spcPts val="0"/>
              </a:spcBef>
              <a:spcAft>
                <a:spcPts val="0"/>
              </a:spcAft>
              <a:buNone/>
            </a:pPr>
            <a:r>
              <a:rPr lang="fr-FR" sz="1800" i="1" dirty="0" smtClean="0"/>
              <a:t>La durée du mandat des membres du conseil stratégique est de trois ans (mandant renouvelable</a:t>
            </a:r>
          </a:p>
          <a:p>
            <a:pPr marL="0" indent="0" algn="just">
              <a:spcBef>
                <a:spcPts val="0"/>
              </a:spcBef>
              <a:spcAft>
                <a:spcPts val="0"/>
              </a:spcAft>
              <a:buNone/>
            </a:pPr>
            <a:r>
              <a:rPr lang="fr-FR" sz="1800" i="1" dirty="0" smtClean="0"/>
              <a:t> une fois).</a:t>
            </a:r>
          </a:p>
          <a:p>
            <a:pPr>
              <a:buFontTx/>
              <a:buChar char="-"/>
            </a:pPr>
            <a:endParaRPr lang="fr-FR" dirty="0"/>
          </a:p>
          <a:p>
            <a:pPr marL="0" indent="0">
              <a:buNone/>
            </a:pPr>
            <a:endParaRPr lang="fr-FR" dirty="0"/>
          </a:p>
        </p:txBody>
      </p:sp>
      <p:pic>
        <p:nvPicPr>
          <p:cNvPr id="4" name="Image 3">
            <a:extLst>
              <a:ext uri="{FF2B5EF4-FFF2-40B4-BE49-F238E27FC236}">
                <a16:creationId xmlns:a16="http://schemas.microsoft.com/office/drawing/2014/main" xmlns="" id="{5304D328-A6F9-421C-AA2B-5B78CFFF30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F2B770ED-0C63-4515-807B-A35AA4C54B6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676119"/>
            <a:ext cx="1012881" cy="1025334"/>
          </a:xfrm>
          <a:prstGeom prst="rect">
            <a:avLst/>
          </a:prstGeom>
        </p:spPr>
      </p:pic>
      <p:pic>
        <p:nvPicPr>
          <p:cNvPr id="6" name="Image 5">
            <a:extLst>
              <a:ext uri="{FF2B5EF4-FFF2-40B4-BE49-F238E27FC236}">
                <a16:creationId xmlns:a16="http://schemas.microsoft.com/office/drawing/2014/main" xmlns="" id="{7BEDF32D-7B42-4A3A-A421-2E95ECC5DA4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666884"/>
            <a:ext cx="732703" cy="942468"/>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6380" y="5600980"/>
            <a:ext cx="486805" cy="486805"/>
          </a:xfrm>
          <a:prstGeom prst="rect">
            <a:avLst/>
          </a:prstGeom>
        </p:spPr>
      </p:pic>
    </p:spTree>
    <p:extLst>
      <p:ext uri="{BB962C8B-B14F-4D97-AF65-F5344CB8AC3E}">
        <p14:creationId xmlns:p14="http://schemas.microsoft.com/office/powerpoint/2010/main" xmlns="" val="1518258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056091" y="296561"/>
            <a:ext cx="10058400" cy="3504473"/>
          </a:xfrm>
        </p:spPr>
        <p:txBody>
          <a:bodyPr>
            <a:normAutofit/>
          </a:bodyPr>
          <a:lstStyle/>
          <a:p>
            <a:r>
              <a:rPr lang="fr-FR" dirty="0" smtClean="0"/>
              <a:t/>
            </a:r>
            <a:br>
              <a:rPr lang="fr-FR" dirty="0" smtClean="0"/>
            </a:br>
            <a:r>
              <a:rPr lang="fr-FR" dirty="0"/>
              <a:t/>
            </a:r>
            <a:br>
              <a:rPr lang="fr-FR" dirty="0"/>
            </a:br>
            <a:r>
              <a:rPr lang="fr-FR" dirty="0" smtClean="0"/>
              <a:t>L’agence a-t-elle un pouvoir de sanction ?</a:t>
            </a:r>
            <a:endParaRPr lang="fr-FR" dirty="0"/>
          </a:p>
        </p:txBody>
      </p:sp>
    </p:spTree>
    <p:extLst>
      <p:ext uri="{BB962C8B-B14F-4D97-AF65-F5344CB8AC3E}">
        <p14:creationId xmlns:p14="http://schemas.microsoft.com/office/powerpoint/2010/main" xmlns="" val="4077404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78F4C74-1948-4AD2-ACF9-ECA55F8BFF07}"/>
              </a:ext>
            </a:extLst>
          </p:cNvPr>
          <p:cNvSpPr>
            <a:spLocks noGrp="1"/>
          </p:cNvSpPr>
          <p:nvPr>
            <p:ph type="title"/>
          </p:nvPr>
        </p:nvSpPr>
        <p:spPr>
          <a:xfrm>
            <a:off x="1197769" y="267749"/>
            <a:ext cx="10058400" cy="859905"/>
          </a:xfrm>
        </p:spPr>
        <p:txBody>
          <a:bodyPr/>
          <a:lstStyle/>
          <a:p>
            <a:r>
              <a:rPr lang="fr-FR" dirty="0"/>
              <a:t>La commission des sanctions</a:t>
            </a:r>
          </a:p>
        </p:txBody>
      </p:sp>
      <p:sp>
        <p:nvSpPr>
          <p:cNvPr id="3" name="Espace réservé du contenu 2">
            <a:extLst>
              <a:ext uri="{FF2B5EF4-FFF2-40B4-BE49-F238E27FC236}">
                <a16:creationId xmlns:a16="http://schemas.microsoft.com/office/drawing/2014/main" xmlns="" id="{A39E47DF-826E-4055-9624-90FEAD604F1B}"/>
              </a:ext>
            </a:extLst>
          </p:cNvPr>
          <p:cNvSpPr>
            <a:spLocks noGrp="1"/>
          </p:cNvSpPr>
          <p:nvPr>
            <p:ph idx="1"/>
          </p:nvPr>
        </p:nvSpPr>
        <p:spPr>
          <a:xfrm>
            <a:off x="1136263" y="1569123"/>
            <a:ext cx="9511269" cy="4721257"/>
          </a:xfrm>
        </p:spPr>
        <p:txBody>
          <a:bodyPr>
            <a:normAutofit/>
          </a:bodyPr>
          <a:lstStyle/>
          <a:p>
            <a:pPr algn="just"/>
            <a:r>
              <a:rPr lang="fr-FR" dirty="0"/>
              <a:t>L’Agence française anticorruption comprend </a:t>
            </a:r>
            <a:r>
              <a:rPr lang="fr-FR" b="1" dirty="0"/>
              <a:t>une commission des sanctions chargée de prononcer les sanctions mentionnées au IV de l’article 17</a:t>
            </a:r>
            <a:r>
              <a:rPr lang="fr-FR" dirty="0"/>
              <a:t>. </a:t>
            </a:r>
            <a:endParaRPr lang="fr-FR" dirty="0" smtClean="0"/>
          </a:p>
          <a:p>
            <a:pPr algn="just"/>
            <a:endParaRPr lang="fr-FR" sz="1200" dirty="0" smtClean="0"/>
          </a:p>
          <a:p>
            <a:pPr algn="just"/>
            <a:r>
              <a:rPr lang="fr-FR" dirty="0" smtClean="0"/>
              <a:t>La </a:t>
            </a:r>
            <a:r>
              <a:rPr lang="fr-FR" dirty="0"/>
              <a:t>commission des sanctions est composée de </a:t>
            </a:r>
            <a:r>
              <a:rPr lang="fr-FR" sz="2400" b="1" u="sng" dirty="0" smtClean="0">
                <a:solidFill>
                  <a:schemeClr val="accent2"/>
                </a:solidFill>
              </a:rPr>
              <a:t>6 </a:t>
            </a:r>
            <a:r>
              <a:rPr lang="fr-FR" sz="2400" b="1" u="sng" dirty="0">
                <a:solidFill>
                  <a:schemeClr val="accent2"/>
                </a:solidFill>
              </a:rPr>
              <a:t>membres</a:t>
            </a:r>
            <a:r>
              <a:rPr lang="fr-FR" b="1" dirty="0">
                <a:solidFill>
                  <a:schemeClr val="accent2"/>
                </a:solidFill>
              </a:rPr>
              <a:t> </a:t>
            </a:r>
            <a:r>
              <a:rPr lang="fr-FR" dirty="0"/>
              <a:t>:</a:t>
            </a:r>
          </a:p>
          <a:p>
            <a:pPr algn="just">
              <a:buFont typeface="Wingdings" panose="05000000000000000000" pitchFamily="2" charset="2"/>
              <a:buChar char="Ø"/>
            </a:pPr>
            <a:r>
              <a:rPr lang="fr-FR" dirty="0"/>
              <a:t> </a:t>
            </a:r>
            <a:r>
              <a:rPr lang="fr-FR" b="1" dirty="0">
                <a:solidFill>
                  <a:schemeClr val="accent2"/>
                </a:solidFill>
              </a:rPr>
              <a:t>Deux conseillers d’Etat </a:t>
            </a:r>
            <a:r>
              <a:rPr lang="fr-FR" dirty="0"/>
              <a:t>désignés par le vice-président du Conseil d’Etat</a:t>
            </a:r>
          </a:p>
          <a:p>
            <a:pPr algn="just">
              <a:buFont typeface="Wingdings" panose="05000000000000000000" pitchFamily="2" charset="2"/>
              <a:buChar char="Ø"/>
            </a:pPr>
            <a:r>
              <a:rPr lang="fr-FR" dirty="0"/>
              <a:t> </a:t>
            </a:r>
            <a:r>
              <a:rPr lang="fr-FR" b="1" dirty="0">
                <a:solidFill>
                  <a:schemeClr val="accent2"/>
                </a:solidFill>
              </a:rPr>
              <a:t>Deux conseillers à la Cour de cassation </a:t>
            </a:r>
            <a:r>
              <a:rPr lang="fr-FR" dirty="0"/>
              <a:t>désignés par le premier président de la Cour de cassation</a:t>
            </a:r>
          </a:p>
          <a:p>
            <a:pPr algn="just">
              <a:buFont typeface="Wingdings" panose="05000000000000000000" pitchFamily="2" charset="2"/>
              <a:buChar char="Ø"/>
            </a:pPr>
            <a:r>
              <a:rPr lang="fr-FR" dirty="0"/>
              <a:t> </a:t>
            </a:r>
            <a:r>
              <a:rPr lang="fr-FR" b="1" dirty="0">
                <a:solidFill>
                  <a:schemeClr val="accent2"/>
                </a:solidFill>
              </a:rPr>
              <a:t>Deux conseillers maîtres à la Cour des comptes </a:t>
            </a:r>
            <a:r>
              <a:rPr lang="fr-FR" dirty="0"/>
              <a:t>désignés par le premier président de la Cour des </a:t>
            </a:r>
            <a:r>
              <a:rPr lang="fr-FR" dirty="0" smtClean="0"/>
              <a:t>comptes</a:t>
            </a:r>
          </a:p>
          <a:p>
            <a:pPr marL="0" indent="0" algn="just">
              <a:buNone/>
            </a:pPr>
            <a:endParaRPr lang="fr-FR" sz="1800" i="1" dirty="0" smtClean="0"/>
          </a:p>
          <a:p>
            <a:pPr marL="0" indent="0" algn="just">
              <a:buNone/>
            </a:pPr>
            <a:r>
              <a:rPr lang="fr-FR" sz="1800" i="1" dirty="0" smtClean="0"/>
              <a:t>Les </a:t>
            </a:r>
            <a:r>
              <a:rPr lang="fr-FR" sz="1800" i="1" dirty="0"/>
              <a:t>membres de la commission sont nommés par décret pour un mandat de cinq ans</a:t>
            </a:r>
            <a:r>
              <a:rPr lang="fr-FR" sz="1800" i="1" dirty="0" smtClean="0"/>
              <a:t>.</a:t>
            </a:r>
            <a:endParaRPr lang="fr-FR" sz="1800" i="1" dirty="0"/>
          </a:p>
        </p:txBody>
      </p:sp>
      <p:pic>
        <p:nvPicPr>
          <p:cNvPr id="4" name="Image 3">
            <a:extLst>
              <a:ext uri="{FF2B5EF4-FFF2-40B4-BE49-F238E27FC236}">
                <a16:creationId xmlns:a16="http://schemas.microsoft.com/office/drawing/2014/main" xmlns="" id="{DB008BB1-F076-4D1B-A42B-94902F3EE9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319718" y="267749"/>
            <a:ext cx="1558800" cy="909743"/>
          </a:xfrm>
          <a:prstGeom prst="rect">
            <a:avLst/>
          </a:prstGeom>
        </p:spPr>
      </p:pic>
      <p:pic>
        <p:nvPicPr>
          <p:cNvPr id="5" name="Image 4">
            <a:extLst>
              <a:ext uri="{FF2B5EF4-FFF2-40B4-BE49-F238E27FC236}">
                <a16:creationId xmlns:a16="http://schemas.microsoft.com/office/drawing/2014/main" xmlns="" id="{B941CC95-9672-4839-B093-306C5C1BA800}"/>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243288" y="5777713"/>
            <a:ext cx="1012881" cy="1025334"/>
          </a:xfrm>
          <a:prstGeom prst="rect">
            <a:avLst/>
          </a:prstGeom>
        </p:spPr>
      </p:pic>
      <p:pic>
        <p:nvPicPr>
          <p:cNvPr id="6" name="Image 5">
            <a:extLst>
              <a:ext uri="{FF2B5EF4-FFF2-40B4-BE49-F238E27FC236}">
                <a16:creationId xmlns:a16="http://schemas.microsoft.com/office/drawing/2014/main" xmlns="" id="{FE6AA5BF-9918-4B56-8365-1F696FCD536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6169" y="5740777"/>
            <a:ext cx="732703" cy="942468"/>
          </a:xfrm>
          <a:prstGeom prst="rect">
            <a:avLst/>
          </a:prstGeom>
        </p:spPr>
      </p:pic>
      <p:pic>
        <p:nvPicPr>
          <p:cNvPr id="12" name="Image 11"/>
          <p:cNvPicPr>
            <a:picLocks noChangeAspect="1"/>
          </p:cNvPicPr>
          <p:nvPr/>
        </p:nvPicPr>
        <p:blipFill>
          <a:blip r:embed="rId5" cstate="print"/>
          <a:stretch>
            <a:fillRect/>
          </a:stretch>
        </p:blipFill>
        <p:spPr>
          <a:xfrm>
            <a:off x="418196" y="5388625"/>
            <a:ext cx="487722" cy="481626"/>
          </a:xfrm>
          <a:prstGeom prst="rect">
            <a:avLst/>
          </a:prstGeom>
        </p:spPr>
      </p:pic>
    </p:spTree>
    <p:extLst>
      <p:ext uri="{BB962C8B-B14F-4D97-AF65-F5344CB8AC3E}">
        <p14:creationId xmlns:p14="http://schemas.microsoft.com/office/powerpoint/2010/main" xmlns="" val="2808372184"/>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trospective">
  <a:themeElements>
    <a:clrScheme name="Rétrospective">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étrospectiv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2180</TotalTime>
  <Words>1286</Words>
  <Application>Microsoft Office PowerPoint</Application>
  <PresentationFormat>Personnalisé</PresentationFormat>
  <Paragraphs>148</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Rétrospective</vt:lpstr>
      <vt:lpstr>Agence française anticorruption</vt:lpstr>
      <vt:lpstr>L’AFA : qui sommes nous ?</vt:lpstr>
      <vt:lpstr>Organisation</vt:lpstr>
      <vt:lpstr>Que fait l’Agence française anticorruption?</vt:lpstr>
      <vt:lpstr>Que fait l’Agence française anticorruption?</vt:lpstr>
      <vt:lpstr>L’AFA apporte son appui à…</vt:lpstr>
      <vt:lpstr>Pourquoi un conseil stratégique ?</vt:lpstr>
      <vt:lpstr>  L’agence a-t-elle un pouvoir de sanction ?</vt:lpstr>
      <vt:lpstr>La commission des sanctions</vt:lpstr>
      <vt:lpstr>Saisine de la commission des sanctions</vt:lpstr>
      <vt:lpstr>Deux sous-directions de l’AFA</vt:lpstr>
      <vt:lpstr>La sous-direction du conseil, de l’analyse stratégique et des affaires internationales</vt:lpstr>
      <vt:lpstr>Quel champ d’intervention sur la scène internationale ? </vt:lpstr>
      <vt:lpstr>La sous-direction du contrôle</vt:lpstr>
      <vt:lpstr>Focus sur le contrôle des entreprises</vt:lpstr>
      <vt:lpstr>Pour aller plus loin…</vt:lpstr>
      <vt:lpstr>Questions/réponses</vt:lpstr>
      <vt:lpstr>Merci pour votre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Agence française anticorruption</dc:title>
  <dc:creator>Invité</dc:creator>
  <cp:lastModifiedBy>scopin</cp:lastModifiedBy>
  <cp:revision>187</cp:revision>
  <dcterms:created xsi:type="dcterms:W3CDTF">2017-06-21T20:47:29Z</dcterms:created>
  <dcterms:modified xsi:type="dcterms:W3CDTF">2017-12-06T10:55:47Z</dcterms:modified>
</cp:coreProperties>
</file>